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19"/>
  </p:notesMasterIdLst>
  <p:sldIdLst>
    <p:sldId id="269" r:id="rId2"/>
    <p:sldId id="263" r:id="rId3"/>
    <p:sldId id="279" r:id="rId4"/>
    <p:sldId id="265" r:id="rId5"/>
    <p:sldId id="258" r:id="rId6"/>
    <p:sldId id="266" r:id="rId7"/>
    <p:sldId id="267" r:id="rId8"/>
    <p:sldId id="268" r:id="rId9"/>
    <p:sldId id="270" r:id="rId10"/>
    <p:sldId id="275" r:id="rId11"/>
    <p:sldId id="276" r:id="rId12"/>
    <p:sldId id="271" r:id="rId13"/>
    <p:sldId id="272" r:id="rId14"/>
    <p:sldId id="273" r:id="rId15"/>
    <p:sldId id="274" r:id="rId16"/>
    <p:sldId id="27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019626-1FA3-432B-8D9F-0D00A2828028}">
          <p14:sldIdLst>
            <p14:sldId id="269"/>
            <p14:sldId id="263"/>
            <p14:sldId id="279"/>
            <p14:sldId id="265"/>
            <p14:sldId id="258"/>
            <p14:sldId id="266"/>
            <p14:sldId id="267"/>
            <p14:sldId id="268"/>
            <p14:sldId id="270"/>
            <p14:sldId id="275"/>
            <p14:sldId id="276"/>
            <p14:sldId id="271"/>
            <p14:sldId id="272"/>
            <p14:sldId id="273"/>
            <p14:sldId id="274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F6B69-8F9A-4D85-B13A-B09551FCF1DD}" v="6" dt="2021-10-28T18:44:08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20:13:23.4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1,'72'10,"-28"-2,193 14,270-8,-334-1,-29-1,-95-11,-8 0,0 0,0 3,50 11,60 11,-96-19,53 15,-71-12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20:13:24.68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1,'2801'0,"-2761"0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20:13:25.81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1,'3073'0,"-3044"0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20:13:28.27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1,'292'92,"3"-13,466 63,-631-133,185-9,-119-4,-129 4,217-5,-217 0,0-3,79-19,-33 1,-39 10,-2-2,101-41,-158 54,-1 0,2 0,-1 2,0 0,1 0,17 0,98 5,-51 1,-57-3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18:23:08.8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1 350,'1'-2,"0"1,0-1,1 1,-1 0,1 0,-1 0,1 0,-1 0,1 0,0 0,-1 0,1 1,0-1,0 0,0 1,-1 0,1-1,0 1,0 0,2 0,10-2,133-18,284-2,-329 20,1861 44,84 27,-1987-74,0-3,-1-2,0-2,93-34,-24 8,180-35,-83 22,125-4,-195 36,348-36,-373 31,-112 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18:23:11.3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49,'2379'0,"-1873"-13,-11 0,1199 14,-1513-12,-13-1,525 11,-334 3,-307-2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18:23:13.5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49,'2852'0,"-2575"-21,-70 2,773 10,-552 13,1822-4,-2231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18:23:15.3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72,'1'-1,"0"0,0 0,0 0,0 0,0 0,0 0,0 0,0 0,1 0,-1 1,0-1,0 0,1 1,-1-1,1 1,-1-1,0 1,1 0,-1 0,1 0,-1-1,1 1,2 1,3-2,117-16,133 0,132 16,-230 3,2433-1,-2279-13,-11 0,566 13,-843-1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18:23:17.0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50,'0'-1,"0"1,1-1,-1 0,1 1,-1-1,1 1,-1-1,1 0,-1 1,1 0,-1-1,1 1,-1-1,1 1,0 0,-1-1,1 1,0 0,-1 0,1-1,0 1,0 0,-1 0,1 0,1 0,26-4,-23 4,533-12,-349 14,3316-1,-3337-14,-7 1,593 11,-359 2,-354-1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56F82-D26B-41CA-86F0-841C7F5DCA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4B3E-919D-43B7-941A-6460C013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3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9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7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56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8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0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3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85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5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34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8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1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0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0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4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0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2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8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W0bSen8Qjg?feature=oembe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5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xG2aJa6UyY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1273-E405-4486-A58E-EE87A61B5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882090" cy="2677648"/>
          </a:xfrm>
        </p:spPr>
        <p:txBody>
          <a:bodyPr/>
          <a:lstStyle/>
          <a:p>
            <a:r>
              <a:rPr lang="en-US" sz="6600" dirty="0"/>
              <a:t>Facilitative 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E824F-7BFE-41F7-8B2C-7C2BBEA3A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Module #2: </a:t>
            </a:r>
            <a:r>
              <a:rPr lang="en-US" sz="2800" dirty="0"/>
              <a:t>Focus on Results, Processes and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66228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2E1E-EBAA-463F-9021-8852107A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with a partner</a:t>
            </a:r>
          </a:p>
        </p:txBody>
      </p:sp>
      <p:pic>
        <p:nvPicPr>
          <p:cNvPr id="4" name="Online Media 3" title="5 Minute Timer">
            <a:hlinkClick r:id="" action="ppaction://media"/>
            <a:extLst>
              <a:ext uri="{FF2B5EF4-FFF2-40B4-BE49-F238E27FC236}">
                <a16:creationId xmlns:a16="http://schemas.microsoft.com/office/drawing/2014/main" id="{C620CEC4-6B44-4CC5-8D6A-FB0405EA12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09270" y="3181972"/>
            <a:ext cx="4034089" cy="22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results process relationships triangle">
            <a:extLst>
              <a:ext uri="{FF2B5EF4-FFF2-40B4-BE49-F238E27FC236}">
                <a16:creationId xmlns:a16="http://schemas.microsoft.com/office/drawing/2014/main" id="{618FEC15-DB9B-4F2C-A309-D44318290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9277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A1112-5DB6-4D10-A1EF-FDFD25ECB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89" y="342900"/>
            <a:ext cx="7727336" cy="64234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B722A8-7258-4CC6-BCFE-7E05EBC7B8DB}"/>
                  </a:ext>
                </a:extLst>
              </p14:cNvPr>
              <p14:cNvContentPartPr/>
              <p14:nvPr/>
            </p14:nvContentPartPr>
            <p14:xfrm>
              <a:off x="6601261" y="5200867"/>
              <a:ext cx="2501280" cy="143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B722A8-7258-4CC6-BCFE-7E05EBC7B8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7621" y="5092867"/>
                <a:ext cx="26089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EB4969-1080-4190-BE0C-4C3BEBA48582}"/>
                  </a:ext>
                </a:extLst>
              </p14:cNvPr>
              <p14:cNvContentPartPr/>
              <p14:nvPr/>
            </p14:nvContentPartPr>
            <p14:xfrm>
              <a:off x="6668581" y="5653387"/>
              <a:ext cx="2349720" cy="1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EB4969-1080-4190-BE0C-4C3BEBA485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4581" y="5545387"/>
                <a:ext cx="2457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825876-DC85-4454-9FB7-22FFA53ED6F1}"/>
                  </a:ext>
                </a:extLst>
              </p14:cNvPr>
              <p14:cNvContentPartPr/>
              <p14:nvPr/>
            </p14:nvContentPartPr>
            <p14:xfrm>
              <a:off x="6693781" y="5862547"/>
              <a:ext cx="2525040" cy="18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825876-DC85-4454-9FB7-22FFA53ED6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0141" y="5754547"/>
                <a:ext cx="26326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D1A4705-B15C-4B85-AAAB-DB2A3942FE7E}"/>
                  </a:ext>
                </a:extLst>
              </p14:cNvPr>
              <p14:cNvContentPartPr/>
              <p14:nvPr/>
            </p14:nvContentPartPr>
            <p14:xfrm>
              <a:off x="6744181" y="6014107"/>
              <a:ext cx="1825200" cy="2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D1A4705-B15C-4B85-AAAB-DB2A3942FE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0181" y="5906467"/>
                <a:ext cx="19328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634430-BD90-4BB8-AD6C-B58036695A88}"/>
                  </a:ext>
                </a:extLst>
              </p14:cNvPr>
              <p14:cNvContentPartPr/>
              <p14:nvPr/>
            </p14:nvContentPartPr>
            <p14:xfrm>
              <a:off x="6702061" y="6214987"/>
              <a:ext cx="2088720" cy="18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634430-BD90-4BB8-AD6C-B58036695A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8421" y="6107347"/>
                <a:ext cx="2196360" cy="2336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67D1116-E229-4ABD-B495-0EE045C5DD98}"/>
              </a:ext>
            </a:extLst>
          </p:cNvPr>
          <p:cNvSpPr/>
          <p:nvPr/>
        </p:nvSpPr>
        <p:spPr>
          <a:xfrm>
            <a:off x="9102541" y="1929468"/>
            <a:ext cx="393797" cy="49967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5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84633C-EC60-456B-9F31-800C2655F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85909"/>
            <a:ext cx="8210549" cy="55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7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767-0911-405B-9403-2D34987B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 Teams and 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349A-C495-4DA3-B1FD-2B88DB6B5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Complete the 6 questions</a:t>
            </a:r>
          </a:p>
          <a:p>
            <a:r>
              <a:rPr lang="en-US" sz="2800" dirty="0"/>
              <a:t>Work with a partner to compare responses</a:t>
            </a:r>
          </a:p>
          <a:p>
            <a:r>
              <a:rPr lang="en-US" sz="2800" dirty="0"/>
              <a:t>Combine responses and eliminate duplicates</a:t>
            </a:r>
          </a:p>
        </p:txBody>
      </p:sp>
    </p:spTree>
    <p:extLst>
      <p:ext uri="{BB962C8B-B14F-4D97-AF65-F5344CB8AC3E}">
        <p14:creationId xmlns:p14="http://schemas.microsoft.com/office/powerpoint/2010/main" val="72308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3B3E63-4BA1-4BDB-9697-B54D54175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07" y="2705101"/>
            <a:ext cx="9445948" cy="23526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05F121C-B5BC-4595-B581-95A525DB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Performing Teams</a:t>
            </a:r>
          </a:p>
        </p:txBody>
      </p:sp>
    </p:spTree>
    <p:extLst>
      <p:ext uri="{BB962C8B-B14F-4D97-AF65-F5344CB8AC3E}">
        <p14:creationId xmlns:p14="http://schemas.microsoft.com/office/powerpoint/2010/main" val="125421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4096-4988-4119-A313-7DE6A22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Connect, Reflect and Summarize</a:t>
            </a:r>
          </a:p>
        </p:txBody>
      </p:sp>
      <p:pic>
        <p:nvPicPr>
          <p:cNvPr id="5" name="Online Media 4" title="2 Minute Timer">
            <a:hlinkClick r:id="" action="ppaction://media"/>
            <a:extLst>
              <a:ext uri="{FF2B5EF4-FFF2-40B4-BE49-F238E27FC236}">
                <a16:creationId xmlns:a16="http://schemas.microsoft.com/office/drawing/2014/main" id="{6F693667-5DEF-4FCE-9BA4-6F1A0752DD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69649" y="2895600"/>
            <a:ext cx="5289790" cy="29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175A-A762-4713-A35B-259C9556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Material</a:t>
            </a:r>
          </a:p>
        </p:txBody>
      </p:sp>
    </p:spTree>
    <p:extLst>
      <p:ext uri="{BB962C8B-B14F-4D97-AF65-F5344CB8AC3E}">
        <p14:creationId xmlns:p14="http://schemas.microsoft.com/office/powerpoint/2010/main" val="88524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4750E3-A6E6-414F-ADCC-0EEF697C2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61" y="83771"/>
            <a:ext cx="6450959" cy="67646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2E8D2A-3478-4BB7-A76B-CDBD93608873}"/>
              </a:ext>
            </a:extLst>
          </p:cNvPr>
          <p:cNvSpPr/>
          <p:nvPr/>
        </p:nvSpPr>
        <p:spPr>
          <a:xfrm>
            <a:off x="2164360" y="2374084"/>
            <a:ext cx="520117" cy="369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4E1ACC-CA3B-4E52-A219-63F1A64EF04E}"/>
              </a:ext>
            </a:extLst>
          </p:cNvPr>
          <p:cNvSpPr/>
          <p:nvPr/>
        </p:nvSpPr>
        <p:spPr>
          <a:xfrm>
            <a:off x="2164360" y="5931017"/>
            <a:ext cx="385893" cy="3020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4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FC23-F5E0-472B-B52B-513D80940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288" y="766582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Tacit Approval in Leadership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96DC5-F063-4BE8-9BEA-83B7ADA8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40" y="2979899"/>
            <a:ext cx="4177432" cy="2930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6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F574C-9767-45E5-9245-81DB4C09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Previous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D74BF-F5C4-4076-9141-E7F2BBFC5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07" y="2393188"/>
            <a:ext cx="4533386" cy="4464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6F0A45-F3C9-477A-87C7-668E2F895907}"/>
                  </a:ext>
                </a:extLst>
              </p14:cNvPr>
              <p14:cNvContentPartPr/>
              <p14:nvPr/>
            </p14:nvContentPartPr>
            <p14:xfrm>
              <a:off x="6981285" y="3923550"/>
              <a:ext cx="645480" cy="6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6F0A45-F3C9-477A-87C7-668E2F8959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1645" y="3743910"/>
                <a:ext cx="8251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61309C-79E6-4F1B-B222-113578AB07BE}"/>
                  </a:ext>
                </a:extLst>
              </p14:cNvPr>
              <p14:cNvContentPartPr/>
              <p14:nvPr/>
            </p14:nvContentPartPr>
            <p14:xfrm>
              <a:off x="7038165" y="4209390"/>
              <a:ext cx="10231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61309C-79E6-4F1B-B222-113578AB07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8525" y="4029750"/>
                <a:ext cx="1202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626715-C220-48D5-9068-45792D32553E}"/>
                  </a:ext>
                </a:extLst>
              </p14:cNvPr>
              <p14:cNvContentPartPr/>
              <p14:nvPr/>
            </p14:nvContentPartPr>
            <p14:xfrm>
              <a:off x="7000005" y="4418910"/>
              <a:ext cx="11170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626715-C220-48D5-9068-45792D3255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0365" y="4239270"/>
                <a:ext cx="12967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0249AF6-0FD3-429E-9885-5D0AA455BCC7}"/>
                  </a:ext>
                </a:extLst>
              </p14:cNvPr>
              <p14:cNvContentPartPr/>
              <p14:nvPr/>
            </p14:nvContentPartPr>
            <p14:xfrm>
              <a:off x="6943125" y="4619070"/>
              <a:ext cx="1227960" cy="116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0249AF6-0FD3-429E-9885-5D0AA455BC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53485" y="4439430"/>
                <a:ext cx="1407600" cy="4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03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969C-FC11-43BC-91E2-92BFDB2B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Focus on Results, Processes and Relationships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C9E98-11C0-4526-8CCD-709F4975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298" y="1484415"/>
            <a:ext cx="3859102" cy="50296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419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results process relationships triangle">
            <a:extLst>
              <a:ext uri="{FF2B5EF4-FFF2-40B4-BE49-F238E27FC236}">
                <a16:creationId xmlns:a16="http://schemas.microsoft.com/office/drawing/2014/main" id="{618FEC15-DB9B-4F2C-A309-D44318290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9277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A1112-5DB6-4D10-A1EF-FDFD25ECB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89" y="342900"/>
            <a:ext cx="7727336" cy="642343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B7CEC78-366E-4B51-9A5B-494B5C0A335C}"/>
              </a:ext>
            </a:extLst>
          </p:cNvPr>
          <p:cNvSpPr/>
          <p:nvPr/>
        </p:nvSpPr>
        <p:spPr>
          <a:xfrm>
            <a:off x="8951053" y="1929468"/>
            <a:ext cx="721453" cy="5117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9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4593-4AE4-43E0-BB73-7BD10315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Success: 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D29F-E39B-468D-A414-2AC16315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Results</a:t>
            </a:r>
          </a:p>
          <a:p>
            <a:pPr lvl="1"/>
            <a:r>
              <a:rPr lang="en-US" sz="2400" dirty="0"/>
              <a:t>Are the results of high quality?</a:t>
            </a:r>
          </a:p>
          <a:p>
            <a:pPr lvl="1"/>
            <a:r>
              <a:rPr lang="en-US" sz="2400" dirty="0"/>
              <a:t>Are the results timely?</a:t>
            </a:r>
          </a:p>
          <a:p>
            <a:pPr lvl="1"/>
            <a:r>
              <a:rPr lang="en-US" sz="2400" dirty="0"/>
              <a:t>Do results meet the requirements of the stakeholder group?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8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4593-4AE4-43E0-BB73-7BD10315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Success: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D29F-E39B-468D-A414-2AC16315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Processes</a:t>
            </a:r>
          </a:p>
          <a:p>
            <a:pPr lvl="1"/>
            <a:r>
              <a:rPr lang="en-US" sz="2400" dirty="0"/>
              <a:t>Are the processes clear and logical?</a:t>
            </a:r>
          </a:p>
          <a:p>
            <a:pPr lvl="1"/>
            <a:r>
              <a:rPr lang="en-US" sz="2400" dirty="0"/>
              <a:t>Are the processes efficient?</a:t>
            </a:r>
          </a:p>
          <a:p>
            <a:pPr lvl="1"/>
            <a:r>
              <a:rPr lang="en-US" sz="2400" dirty="0"/>
              <a:t>Are the processes appropriate for the task?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1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4593-4AE4-43E0-BB73-7BD10315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Success: 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D29F-E39B-468D-A414-2AC16315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Relationships</a:t>
            </a:r>
          </a:p>
          <a:p>
            <a:pPr lvl="1"/>
            <a:r>
              <a:rPr lang="en-US" sz="2400" dirty="0"/>
              <a:t>Do team members feel supported?</a:t>
            </a:r>
          </a:p>
          <a:p>
            <a:pPr lvl="1"/>
            <a:r>
              <a:rPr lang="en-US" sz="2400" dirty="0"/>
              <a:t>Do team members trust each other?</a:t>
            </a:r>
          </a:p>
          <a:p>
            <a:pPr lvl="1"/>
            <a:r>
              <a:rPr lang="en-US" sz="2400" dirty="0"/>
              <a:t>Do team members feel valued?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6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B4EB-3F10-4DF7-848D-A956761F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and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551A2-EABB-45D5-9D15-07A8891F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Think about your leadership style as it relates to the three elements of leadership: </a:t>
            </a:r>
            <a:r>
              <a:rPr lang="en-US" sz="2800" b="1" dirty="0"/>
              <a:t> Results, Processes, Relationships	</a:t>
            </a:r>
          </a:p>
          <a:p>
            <a:r>
              <a:rPr lang="en-US" sz="2800" dirty="0"/>
              <a:t>Which of the three is a strength?</a:t>
            </a:r>
          </a:p>
          <a:p>
            <a:r>
              <a:rPr lang="en-US" sz="2800" dirty="0"/>
              <a:t>Which one needs more of your attention?</a:t>
            </a:r>
          </a:p>
          <a:p>
            <a:r>
              <a:rPr lang="en-US" sz="2800" dirty="0"/>
              <a:t>Share with your partner</a:t>
            </a:r>
          </a:p>
        </p:txBody>
      </p:sp>
    </p:spTree>
    <p:extLst>
      <p:ext uri="{BB962C8B-B14F-4D97-AF65-F5344CB8AC3E}">
        <p14:creationId xmlns:p14="http://schemas.microsoft.com/office/powerpoint/2010/main" val="2901893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677</TotalTime>
  <Words>193</Words>
  <Application>Microsoft Office PowerPoint</Application>
  <PresentationFormat>Widescreen</PresentationFormat>
  <Paragraphs>41</Paragraphs>
  <Slides>17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 Boardroom</vt:lpstr>
      <vt:lpstr>Facilitative Leadership</vt:lpstr>
      <vt:lpstr>Tacit Approval in Leadership</vt:lpstr>
      <vt:lpstr>Review Previous Session</vt:lpstr>
      <vt:lpstr>Focus on Results, Processes and Relationships</vt:lpstr>
      <vt:lpstr>PowerPoint Presentation</vt:lpstr>
      <vt:lpstr>Measuring Success:  Key Questions</vt:lpstr>
      <vt:lpstr>Measuring Success: Key Questions</vt:lpstr>
      <vt:lpstr>Measuring Success:  Key Questions</vt:lpstr>
      <vt:lpstr>Reflect and Share</vt:lpstr>
      <vt:lpstr>Work with a partner</vt:lpstr>
      <vt:lpstr>PowerPoint Presentation</vt:lpstr>
      <vt:lpstr>PowerPoint Presentation</vt:lpstr>
      <vt:lpstr>Exercise:  Teams and Teamwork</vt:lpstr>
      <vt:lpstr>High Performing Teams</vt:lpstr>
      <vt:lpstr>Connect, Reflect and Summarize</vt:lpstr>
      <vt:lpstr>Bonus Material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Facilitative Leadership</dc:title>
  <dc:creator>Brian Kittleson</dc:creator>
  <cp:lastModifiedBy>Brian Kittleson</cp:lastModifiedBy>
  <cp:revision>9</cp:revision>
  <dcterms:created xsi:type="dcterms:W3CDTF">2018-07-30T15:52:20Z</dcterms:created>
  <dcterms:modified xsi:type="dcterms:W3CDTF">2021-11-01T20:38:01Z</dcterms:modified>
</cp:coreProperties>
</file>