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4E3C1-0BF7-C1CC-4B76-968EE29CDA60}" v="786" dt="2023-02-23T18:41:01.321"/>
    <p1510:client id="{99A3330B-D817-2D89-1E9F-DB80574C7A6D}" v="1" dt="2023-02-23T17:39:28.205"/>
    <p1510:client id="{C37D1807-115B-E511-2969-E01C65987BEB}" v="85" dt="2023-02-23T18:04:45.758"/>
    <p1510:client id="{F038D793-40EC-479F-A486-FC83F4929C7F}" v="607" dt="2023-02-23T17:37:51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Kittleson" userId="S::bkittleson@misda.org::988bf147-e6d1-4b88-a0ac-f74dfed82d8f" providerId="AD" clId="Web-{F038D793-40EC-479F-A486-FC83F4929C7F}"/>
    <pc:docChg chg="addSld modSld sldOrd">
      <pc:chgData name="Brian Kittleson" userId="S::bkittleson@misda.org::988bf147-e6d1-4b88-a0ac-f74dfed82d8f" providerId="AD" clId="Web-{F038D793-40EC-479F-A486-FC83F4929C7F}" dt="2023-02-23T17:37:51.451" v="601"/>
      <pc:docMkLst>
        <pc:docMk/>
      </pc:docMkLst>
      <pc:sldChg chg="addSp modSp mod setBg">
        <pc:chgData name="Brian Kittleson" userId="S::bkittleson@misda.org::988bf147-e6d1-4b88-a0ac-f74dfed82d8f" providerId="AD" clId="Web-{F038D793-40EC-479F-A486-FC83F4929C7F}" dt="2023-02-23T17:23:23.332" v="207" actId="1076"/>
        <pc:sldMkLst>
          <pc:docMk/>
          <pc:sldMk cId="109857222" sldId="256"/>
        </pc:sldMkLst>
        <pc:spChg chg="mod">
          <ac:chgData name="Brian Kittleson" userId="S::bkittleson@misda.org::988bf147-e6d1-4b88-a0ac-f74dfed82d8f" providerId="AD" clId="Web-{F038D793-40EC-479F-A486-FC83F4929C7F}" dt="2023-02-23T17:23:23.332" v="207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rian Kittleson" userId="S::bkittleson@misda.org::988bf147-e6d1-4b88-a0ac-f74dfed82d8f" providerId="AD" clId="Web-{F038D793-40EC-479F-A486-FC83F4929C7F}" dt="2023-02-23T17:23:16.660" v="206" actId="1076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Brian Kittleson" userId="S::bkittleson@misda.org::988bf147-e6d1-4b88-a0ac-f74dfed82d8f" providerId="AD" clId="Web-{F038D793-40EC-479F-A486-FC83F4929C7F}" dt="2023-02-23T17:22:47.253" v="200"/>
          <ac:spMkLst>
            <pc:docMk/>
            <pc:sldMk cId="109857222" sldId="256"/>
            <ac:spMk id="8" creationId="{787F4F1C-8D3D-4EC1-B72D-A0470A5A08B8}"/>
          </ac:spMkLst>
        </pc:spChg>
        <pc:grpChg chg="add">
          <ac:chgData name="Brian Kittleson" userId="S::bkittleson@misda.org::988bf147-e6d1-4b88-a0ac-f74dfed82d8f" providerId="AD" clId="Web-{F038D793-40EC-479F-A486-FC83F4929C7F}" dt="2023-02-23T17:22:47.253" v="200"/>
          <ac:grpSpMkLst>
            <pc:docMk/>
            <pc:sldMk cId="109857222" sldId="256"/>
            <ac:grpSpMk id="10" creationId="{D1E3DD61-64DB-46AD-B249-E273CD86B051}"/>
          </ac:grpSpMkLst>
        </pc:grpChg>
      </pc:sldChg>
      <pc:sldChg chg="addSp delSp modSp new mod ord setBg">
        <pc:chgData name="Brian Kittleson" userId="S::bkittleson@misda.org::988bf147-e6d1-4b88-a0ac-f74dfed82d8f" providerId="AD" clId="Web-{F038D793-40EC-479F-A486-FC83F4929C7F}" dt="2023-02-23T17:22:25.518" v="199"/>
        <pc:sldMkLst>
          <pc:docMk/>
          <pc:sldMk cId="4237407190" sldId="257"/>
        </pc:sldMkLst>
        <pc:spChg chg="mod">
          <ac:chgData name="Brian Kittleson" userId="S::bkittleson@misda.org::988bf147-e6d1-4b88-a0ac-f74dfed82d8f" providerId="AD" clId="Web-{F038D793-40EC-479F-A486-FC83F4929C7F}" dt="2023-02-23T17:22:25.518" v="199"/>
          <ac:spMkLst>
            <pc:docMk/>
            <pc:sldMk cId="4237407190" sldId="257"/>
            <ac:spMk id="2" creationId="{E189AD7C-2C04-43C8-6EC0-863DA5E04412}"/>
          </ac:spMkLst>
        </pc:spChg>
        <pc:spChg chg="del">
          <ac:chgData name="Brian Kittleson" userId="S::bkittleson@misda.org::988bf147-e6d1-4b88-a0ac-f74dfed82d8f" providerId="AD" clId="Web-{F038D793-40EC-479F-A486-FC83F4929C7F}" dt="2023-02-23T17:16:14.539" v="185"/>
          <ac:spMkLst>
            <pc:docMk/>
            <pc:sldMk cId="4237407190" sldId="257"/>
            <ac:spMk id="3" creationId="{5F5074DE-FF69-31F4-839D-5FF8445F56CF}"/>
          </ac:spMkLst>
        </pc:spChg>
        <pc:spChg chg="add">
          <ac:chgData name="Brian Kittleson" userId="S::bkittleson@misda.org::988bf147-e6d1-4b88-a0ac-f74dfed82d8f" providerId="AD" clId="Web-{F038D793-40EC-479F-A486-FC83F4929C7F}" dt="2023-02-23T17:22:25.518" v="199"/>
          <ac:spMkLst>
            <pc:docMk/>
            <pc:sldMk cId="4237407190" sldId="257"/>
            <ac:spMk id="9" creationId="{D12DDE76-C203-4047-9998-63900085B5E8}"/>
          </ac:spMkLst>
        </pc:spChg>
        <pc:picChg chg="add mod modCrop">
          <ac:chgData name="Brian Kittleson" userId="S::bkittleson@misda.org::988bf147-e6d1-4b88-a0ac-f74dfed82d8f" providerId="AD" clId="Web-{F038D793-40EC-479F-A486-FC83F4929C7F}" dt="2023-02-23T17:22:25.518" v="199"/>
          <ac:picMkLst>
            <pc:docMk/>
            <pc:sldMk cId="4237407190" sldId="257"/>
            <ac:picMk id="4" creationId="{5C9FDD18-640F-0511-4398-C4E062E67521}"/>
          </ac:picMkLst>
        </pc:picChg>
      </pc:sldChg>
      <pc:sldChg chg="modSp new addAnim delAnim modAnim">
        <pc:chgData name="Brian Kittleson" userId="S::bkittleson@misda.org::988bf147-e6d1-4b88-a0ac-f74dfed82d8f" providerId="AD" clId="Web-{F038D793-40EC-479F-A486-FC83F4929C7F}" dt="2023-02-23T17:37:51.451" v="601"/>
        <pc:sldMkLst>
          <pc:docMk/>
          <pc:sldMk cId="3048248851" sldId="258"/>
        </pc:sldMkLst>
        <pc:spChg chg="mod">
          <ac:chgData name="Brian Kittleson" userId="S::bkittleson@misda.org::988bf147-e6d1-4b88-a0ac-f74dfed82d8f" providerId="AD" clId="Web-{F038D793-40EC-479F-A486-FC83F4929C7F}" dt="2023-02-23T17:28:31.388" v="268" actId="20577"/>
          <ac:spMkLst>
            <pc:docMk/>
            <pc:sldMk cId="3048248851" sldId="258"/>
            <ac:spMk id="2" creationId="{47C3B74B-804D-4755-1E34-4790EC1AAE9C}"/>
          </ac:spMkLst>
        </pc:spChg>
        <pc:spChg chg="mod">
          <ac:chgData name="Brian Kittleson" userId="S::bkittleson@misda.org::988bf147-e6d1-4b88-a0ac-f74dfed82d8f" providerId="AD" clId="Web-{F038D793-40EC-479F-A486-FC83F4929C7F}" dt="2023-02-23T17:26:34.338" v="266" actId="20577"/>
          <ac:spMkLst>
            <pc:docMk/>
            <pc:sldMk cId="3048248851" sldId="258"/>
            <ac:spMk id="3" creationId="{3E136E91-1917-DA8F-5617-9B8931CA59A4}"/>
          </ac:spMkLst>
        </pc:spChg>
      </pc:sldChg>
      <pc:sldChg chg="addSp delSp modSp new mod setBg addAnim modAnim">
        <pc:chgData name="Brian Kittleson" userId="S::bkittleson@misda.org::988bf147-e6d1-4b88-a0ac-f74dfed82d8f" providerId="AD" clId="Web-{F038D793-40EC-479F-A486-FC83F4929C7F}" dt="2023-02-23T17:37:50.654" v="600"/>
        <pc:sldMkLst>
          <pc:docMk/>
          <pc:sldMk cId="3771773959" sldId="259"/>
        </pc:sldMkLst>
        <pc:spChg chg="mod">
          <ac:chgData name="Brian Kittleson" userId="S::bkittleson@misda.org::988bf147-e6d1-4b88-a0ac-f74dfed82d8f" providerId="AD" clId="Web-{F038D793-40EC-479F-A486-FC83F4929C7F}" dt="2023-02-23T17:36:13.464" v="591"/>
          <ac:spMkLst>
            <pc:docMk/>
            <pc:sldMk cId="3771773959" sldId="259"/>
            <ac:spMk id="2" creationId="{B305ECC4-4661-F654-09FE-3E505262B44C}"/>
          </ac:spMkLst>
        </pc:spChg>
        <pc:spChg chg="del">
          <ac:chgData name="Brian Kittleson" userId="S::bkittleson@misda.org::988bf147-e6d1-4b88-a0ac-f74dfed82d8f" providerId="AD" clId="Web-{F038D793-40EC-479F-A486-FC83F4929C7F}" dt="2023-02-23T17:29:49.203" v="280"/>
          <ac:spMkLst>
            <pc:docMk/>
            <pc:sldMk cId="3771773959" sldId="259"/>
            <ac:spMk id="3" creationId="{40A28F3E-437B-E9A9-967B-A708E5EC9762}"/>
          </ac:spMkLst>
        </pc:spChg>
        <pc:spChg chg="add del">
          <ac:chgData name="Brian Kittleson" userId="S::bkittleson@misda.org::988bf147-e6d1-4b88-a0ac-f74dfed82d8f" providerId="AD" clId="Web-{F038D793-40EC-479F-A486-FC83F4929C7F}" dt="2023-02-23T17:36:13.432" v="590"/>
          <ac:spMkLst>
            <pc:docMk/>
            <pc:sldMk cId="3771773959" sldId="259"/>
            <ac:spMk id="6" creationId="{73DE2CFE-42F2-48F0-8706-5264E012B10C}"/>
          </ac:spMkLst>
        </pc:spChg>
        <pc:spChg chg="add">
          <ac:chgData name="Brian Kittleson" userId="S::bkittleson@misda.org::988bf147-e6d1-4b88-a0ac-f74dfed82d8f" providerId="AD" clId="Web-{F038D793-40EC-479F-A486-FC83F4929C7F}" dt="2023-02-23T17:36:13.464" v="591"/>
          <ac:spMkLst>
            <pc:docMk/>
            <pc:sldMk cId="3771773959" sldId="259"/>
            <ac:spMk id="8" creationId="{6166C6D1-23AC-49C4-BA07-238E4E9F8CEB}"/>
          </ac:spMkLst>
        </pc:spChg>
        <pc:spChg chg="add del">
          <ac:chgData name="Brian Kittleson" userId="S::bkittleson@misda.org::988bf147-e6d1-4b88-a0ac-f74dfed82d8f" providerId="AD" clId="Web-{F038D793-40EC-479F-A486-FC83F4929C7F}" dt="2023-02-23T17:35:43.853" v="581"/>
          <ac:spMkLst>
            <pc:docMk/>
            <pc:sldMk cId="3771773959" sldId="259"/>
            <ac:spMk id="9" creationId="{70DFC902-7D23-471A-B557-B6B6917D7A0D}"/>
          </ac:spMkLst>
        </pc:spChg>
        <pc:spChg chg="add">
          <ac:chgData name="Brian Kittleson" userId="S::bkittleson@misda.org::988bf147-e6d1-4b88-a0ac-f74dfed82d8f" providerId="AD" clId="Web-{F038D793-40EC-479F-A486-FC83F4929C7F}" dt="2023-02-23T17:36:13.464" v="591"/>
          <ac:spMkLst>
            <pc:docMk/>
            <pc:sldMk cId="3771773959" sldId="259"/>
            <ac:spMk id="10" creationId="{B775CD93-9DF2-48CB-9F57-1BCA9A46C7FA}"/>
          </ac:spMkLst>
        </pc:spChg>
        <pc:spChg chg="add del">
          <ac:chgData name="Brian Kittleson" userId="S::bkittleson@misda.org::988bf147-e6d1-4b88-a0ac-f74dfed82d8f" providerId="AD" clId="Web-{F038D793-40EC-479F-A486-FC83F4929C7F}" dt="2023-02-23T17:35:43.853" v="581"/>
          <ac:spMkLst>
            <pc:docMk/>
            <pc:sldMk cId="3771773959" sldId="259"/>
            <ac:spMk id="11" creationId="{A55D5633-D557-4DCA-982C-FF36EB7A1C00}"/>
          </ac:spMkLst>
        </pc:spChg>
        <pc:spChg chg="add">
          <ac:chgData name="Brian Kittleson" userId="S::bkittleson@misda.org::988bf147-e6d1-4b88-a0ac-f74dfed82d8f" providerId="AD" clId="Web-{F038D793-40EC-479F-A486-FC83F4929C7F}" dt="2023-02-23T17:36:13.464" v="591"/>
          <ac:spMkLst>
            <pc:docMk/>
            <pc:sldMk cId="3771773959" sldId="259"/>
            <ac:spMk id="13" creationId="{E186B68C-84BC-4A6E-99D1-EE87483C1349}"/>
          </ac:spMkLst>
        </pc:spChg>
        <pc:spChg chg="add">
          <ac:chgData name="Brian Kittleson" userId="S::bkittleson@misda.org::988bf147-e6d1-4b88-a0ac-f74dfed82d8f" providerId="AD" clId="Web-{F038D793-40EC-479F-A486-FC83F4929C7F}" dt="2023-02-23T17:36:13.464" v="591"/>
          <ac:spMkLst>
            <pc:docMk/>
            <pc:sldMk cId="3771773959" sldId="259"/>
            <ac:spMk id="15" creationId="{1C091803-41C2-48E0-9228-5148460C7479}"/>
          </ac:spMkLst>
        </pc:spChg>
        <pc:graphicFrameChg chg="add mod ord modGraphic">
          <ac:chgData name="Brian Kittleson" userId="S::bkittleson@misda.org::988bf147-e6d1-4b88-a0ac-f74dfed82d8f" providerId="AD" clId="Web-{F038D793-40EC-479F-A486-FC83F4929C7F}" dt="2023-02-23T17:36:13.464" v="591"/>
          <ac:graphicFrameMkLst>
            <pc:docMk/>
            <pc:sldMk cId="3771773959" sldId="259"/>
            <ac:graphicFrameMk id="4" creationId="{22A91ADE-1F91-DEFD-B33E-328AE756866A}"/>
          </ac:graphicFrameMkLst>
        </pc:graphicFrameChg>
      </pc:sldChg>
    </pc:docChg>
  </pc:docChgLst>
  <pc:docChgLst>
    <pc:chgData name="Brian Kittleson" userId="S::bkittleson@misda.org::988bf147-e6d1-4b88-a0ac-f74dfed82d8f" providerId="AD" clId="Web-{C37D1807-115B-E511-2969-E01C65987BEB}"/>
    <pc:docChg chg="addSld modSld">
      <pc:chgData name="Brian Kittleson" userId="S::bkittleson@misda.org::988bf147-e6d1-4b88-a0ac-f74dfed82d8f" providerId="AD" clId="Web-{C37D1807-115B-E511-2969-E01C65987BEB}" dt="2023-02-23T18:04:45.758" v="81"/>
      <pc:docMkLst>
        <pc:docMk/>
      </pc:docMkLst>
      <pc:sldChg chg="addSp delSp modSp">
        <pc:chgData name="Brian Kittleson" userId="S::bkittleson@misda.org::988bf147-e6d1-4b88-a0ac-f74dfed82d8f" providerId="AD" clId="Web-{C37D1807-115B-E511-2969-E01C65987BEB}" dt="2023-02-23T17:58:18.714" v="33" actId="14100"/>
        <pc:sldMkLst>
          <pc:docMk/>
          <pc:sldMk cId="109857222" sldId="256"/>
        </pc:sldMkLst>
        <pc:spChg chg="mod">
          <ac:chgData name="Brian Kittleson" userId="S::bkittleson@misda.org::988bf147-e6d1-4b88-a0ac-f74dfed82d8f" providerId="AD" clId="Web-{C37D1807-115B-E511-2969-E01C65987BEB}" dt="2023-02-23T17:57:58.620" v="2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Brian Kittleson" userId="S::bkittleson@misda.org::988bf147-e6d1-4b88-a0ac-f74dfed82d8f" providerId="AD" clId="Web-{C37D1807-115B-E511-2969-E01C65987BEB}" dt="2023-02-23T17:58:18.714" v="33" actId="14100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Brian Kittleson" userId="S::bkittleson@misda.org::988bf147-e6d1-4b88-a0ac-f74dfed82d8f" providerId="AD" clId="Web-{C37D1807-115B-E511-2969-E01C65987BEB}" dt="2023-02-23T17:57:58.620" v="28"/>
          <ac:spMkLst>
            <pc:docMk/>
            <pc:sldMk cId="109857222" sldId="256"/>
            <ac:spMk id="8" creationId="{787F4F1C-8D3D-4EC1-B72D-A0470A5A08B8}"/>
          </ac:spMkLst>
        </pc:spChg>
        <pc:spChg chg="add">
          <ac:chgData name="Brian Kittleson" userId="S::bkittleson@misda.org::988bf147-e6d1-4b88-a0ac-f74dfed82d8f" providerId="AD" clId="Web-{C37D1807-115B-E511-2969-E01C65987BEB}" dt="2023-02-23T17:57:58.620" v="28"/>
          <ac:spMkLst>
            <pc:docMk/>
            <pc:sldMk cId="109857222" sldId="256"/>
            <ac:spMk id="21" creationId="{51D98CAC-3EFF-4342-BD5A-6C0E8CAB4C1A}"/>
          </ac:spMkLst>
        </pc:spChg>
        <pc:grpChg chg="del">
          <ac:chgData name="Brian Kittleson" userId="S::bkittleson@misda.org::988bf147-e6d1-4b88-a0ac-f74dfed82d8f" providerId="AD" clId="Web-{C37D1807-115B-E511-2969-E01C65987BEB}" dt="2023-02-23T17:57:58.620" v="28"/>
          <ac:grpSpMkLst>
            <pc:docMk/>
            <pc:sldMk cId="109857222" sldId="256"/>
            <ac:grpSpMk id="10" creationId="{D1E3DD61-64DB-46AD-B249-E273CD86B051}"/>
          </ac:grpSpMkLst>
        </pc:grpChg>
      </pc:sldChg>
      <pc:sldChg chg="addSp modSp addAnim modAnim">
        <pc:chgData name="Brian Kittleson" userId="S::bkittleson@misda.org::988bf147-e6d1-4b88-a0ac-f74dfed82d8f" providerId="AD" clId="Web-{C37D1807-115B-E511-2969-E01C65987BEB}" dt="2023-02-23T17:59:24.982" v="38"/>
        <pc:sldMkLst>
          <pc:docMk/>
          <pc:sldMk cId="4237407190" sldId="257"/>
        </pc:sldMkLst>
        <pc:spChg chg="add mod">
          <ac:chgData name="Brian Kittleson" userId="S::bkittleson@misda.org::988bf147-e6d1-4b88-a0ac-f74dfed82d8f" providerId="AD" clId="Web-{C37D1807-115B-E511-2969-E01C65987BEB}" dt="2023-02-23T17:59:05.856" v="35" actId="1076"/>
          <ac:spMkLst>
            <pc:docMk/>
            <pc:sldMk cId="4237407190" sldId="257"/>
            <ac:spMk id="3" creationId="{BFC246CE-F05B-F32E-7350-9CE9C8527D74}"/>
          </ac:spMkLst>
        </pc:spChg>
      </pc:sldChg>
      <pc:sldChg chg="addSp delSp modSp new">
        <pc:chgData name="Brian Kittleson" userId="S::bkittleson@misda.org::988bf147-e6d1-4b88-a0ac-f74dfed82d8f" providerId="AD" clId="Web-{C37D1807-115B-E511-2969-E01C65987BEB}" dt="2023-02-23T18:01:21.486" v="44" actId="20577"/>
        <pc:sldMkLst>
          <pc:docMk/>
          <pc:sldMk cId="1581837090" sldId="260"/>
        </pc:sldMkLst>
        <pc:spChg chg="mod">
          <ac:chgData name="Brian Kittleson" userId="S::bkittleson@misda.org::988bf147-e6d1-4b88-a0ac-f74dfed82d8f" providerId="AD" clId="Web-{C37D1807-115B-E511-2969-E01C65987BEB}" dt="2023-02-23T18:01:21.486" v="44" actId="20577"/>
          <ac:spMkLst>
            <pc:docMk/>
            <pc:sldMk cId="1581837090" sldId="260"/>
            <ac:spMk id="2" creationId="{DD44EAEC-288F-CB02-2EA5-6A5A8DD86C8A}"/>
          </ac:spMkLst>
        </pc:spChg>
        <pc:spChg chg="del">
          <ac:chgData name="Brian Kittleson" userId="S::bkittleson@misda.org::988bf147-e6d1-4b88-a0ac-f74dfed82d8f" providerId="AD" clId="Web-{C37D1807-115B-E511-2969-E01C65987BEB}" dt="2023-02-23T17:55:19.474" v="18"/>
          <ac:spMkLst>
            <pc:docMk/>
            <pc:sldMk cId="1581837090" sldId="260"/>
            <ac:spMk id="3" creationId="{0891B94E-BB18-2D38-907F-9E1CEA1D5A5F}"/>
          </ac:spMkLst>
        </pc:spChg>
        <pc:picChg chg="add mod">
          <ac:chgData name="Brian Kittleson" userId="S::bkittleson@misda.org::988bf147-e6d1-4b88-a0ac-f74dfed82d8f" providerId="AD" clId="Web-{C37D1807-115B-E511-2969-E01C65987BEB}" dt="2023-02-23T17:57:28.681" v="27"/>
          <ac:picMkLst>
            <pc:docMk/>
            <pc:sldMk cId="1581837090" sldId="260"/>
            <ac:picMk id="4" creationId="{E5C932BC-5715-F552-963F-15353FFF6343}"/>
          </ac:picMkLst>
        </pc:picChg>
      </pc:sldChg>
      <pc:sldChg chg="addSp delSp modSp new mod setBg">
        <pc:chgData name="Brian Kittleson" userId="S::bkittleson@misda.org::988bf147-e6d1-4b88-a0ac-f74dfed82d8f" providerId="AD" clId="Web-{C37D1807-115B-E511-2969-E01C65987BEB}" dt="2023-02-23T18:04:45.758" v="81"/>
        <pc:sldMkLst>
          <pc:docMk/>
          <pc:sldMk cId="1607536132" sldId="261"/>
        </pc:sldMkLst>
        <pc:spChg chg="mod">
          <ac:chgData name="Brian Kittleson" userId="S::bkittleson@misda.org::988bf147-e6d1-4b88-a0ac-f74dfed82d8f" providerId="AD" clId="Web-{C37D1807-115B-E511-2969-E01C65987BEB}" dt="2023-02-23T18:04:45.758" v="81"/>
          <ac:spMkLst>
            <pc:docMk/>
            <pc:sldMk cId="1607536132" sldId="261"/>
            <ac:spMk id="2" creationId="{B6A41C2D-E4CD-BC3C-62B1-7E444EFCF859}"/>
          </ac:spMkLst>
        </pc:spChg>
        <pc:spChg chg="del">
          <ac:chgData name="Brian Kittleson" userId="S::bkittleson@misda.org::988bf147-e6d1-4b88-a0ac-f74dfed82d8f" providerId="AD" clId="Web-{C37D1807-115B-E511-2969-E01C65987BEB}" dt="2023-02-23T18:01:50.252" v="62"/>
          <ac:spMkLst>
            <pc:docMk/>
            <pc:sldMk cId="1607536132" sldId="261"/>
            <ac:spMk id="3" creationId="{BBB7FD20-048D-8995-3A72-4594A4D32AD1}"/>
          </ac:spMkLst>
        </pc:spChg>
        <pc:spChg chg="add del">
          <ac:chgData name="Brian Kittleson" userId="S::bkittleson@misda.org::988bf147-e6d1-4b88-a0ac-f74dfed82d8f" providerId="AD" clId="Web-{C37D1807-115B-E511-2969-E01C65987BEB}" dt="2023-02-23T18:04:45.758" v="81"/>
          <ac:spMkLst>
            <pc:docMk/>
            <pc:sldMk cId="1607536132" sldId="261"/>
            <ac:spMk id="9" creationId="{6753252F-4873-4F63-801D-CC719279A7D5}"/>
          </ac:spMkLst>
        </pc:spChg>
        <pc:spChg chg="add del">
          <ac:chgData name="Brian Kittleson" userId="S::bkittleson@misda.org::988bf147-e6d1-4b88-a0ac-f74dfed82d8f" providerId="AD" clId="Web-{C37D1807-115B-E511-2969-E01C65987BEB}" dt="2023-02-23T18:04:45.758" v="81"/>
          <ac:spMkLst>
            <pc:docMk/>
            <pc:sldMk cId="1607536132" sldId="261"/>
            <ac:spMk id="11" creationId="{047C8CCB-F95D-4249-92DD-651249D3535A}"/>
          </ac:spMkLst>
        </pc:spChg>
        <pc:picChg chg="add mod">
          <ac:chgData name="Brian Kittleson" userId="S::bkittleson@misda.org::988bf147-e6d1-4b88-a0ac-f74dfed82d8f" providerId="AD" clId="Web-{C37D1807-115B-E511-2969-E01C65987BEB}" dt="2023-02-23T18:04:45.758" v="81"/>
          <ac:picMkLst>
            <pc:docMk/>
            <pc:sldMk cId="1607536132" sldId="261"/>
            <ac:picMk id="4" creationId="{A86A0382-BDAB-9E78-60B9-5436193B3F1F}"/>
          </ac:picMkLst>
        </pc:picChg>
      </pc:sldChg>
    </pc:docChg>
  </pc:docChgLst>
  <pc:docChgLst>
    <pc:chgData name="Brian Kittleson" userId="S::bkittleson@misda.org::988bf147-e6d1-4b88-a0ac-f74dfed82d8f" providerId="AD" clId="Web-{99A3330B-D817-2D89-1E9F-DB80574C7A6D}"/>
    <pc:docChg chg="modSld">
      <pc:chgData name="Brian Kittleson" userId="S::bkittleson@misda.org::988bf147-e6d1-4b88-a0ac-f74dfed82d8f" providerId="AD" clId="Web-{99A3330B-D817-2D89-1E9F-DB80574C7A6D}" dt="2023-02-23T17:39:28.205" v="0"/>
      <pc:docMkLst>
        <pc:docMk/>
      </pc:docMkLst>
      <pc:sldChg chg="modAnim">
        <pc:chgData name="Brian Kittleson" userId="S::bkittleson@misda.org::988bf147-e6d1-4b88-a0ac-f74dfed82d8f" providerId="AD" clId="Web-{99A3330B-D817-2D89-1E9F-DB80574C7A6D}" dt="2023-02-23T17:39:28.205" v="0"/>
        <pc:sldMkLst>
          <pc:docMk/>
          <pc:sldMk cId="3048248851" sldId="258"/>
        </pc:sldMkLst>
      </pc:sldChg>
    </pc:docChg>
  </pc:docChgLst>
  <pc:docChgLst>
    <pc:chgData name="Brian Kittleson" userId="S::bkittleson@misda.org::988bf147-e6d1-4b88-a0ac-f74dfed82d8f" providerId="AD" clId="Web-{0274E3C1-0BF7-C1CC-4B76-968EE29CDA60}"/>
    <pc:docChg chg="addSld modSld">
      <pc:chgData name="Brian Kittleson" userId="S::bkittleson@misda.org::988bf147-e6d1-4b88-a0ac-f74dfed82d8f" providerId="AD" clId="Web-{0274E3C1-0BF7-C1CC-4B76-968EE29CDA60}" dt="2023-02-23T18:41:12.619" v="785"/>
      <pc:docMkLst>
        <pc:docMk/>
      </pc:docMkLst>
      <pc:sldChg chg="addSp delSp modSp mod setBg">
        <pc:chgData name="Brian Kittleson" userId="S::bkittleson@misda.org::988bf147-e6d1-4b88-a0ac-f74dfed82d8f" providerId="AD" clId="Web-{0274E3C1-0BF7-C1CC-4B76-968EE29CDA60}" dt="2023-02-23T18:09:54.447" v="11" actId="20577"/>
        <pc:sldMkLst>
          <pc:docMk/>
          <pc:sldMk cId="1607536132" sldId="261"/>
        </pc:sldMkLst>
        <pc:spChg chg="mod ord">
          <ac:chgData name="Brian Kittleson" userId="S::bkittleson@misda.org::988bf147-e6d1-4b88-a0ac-f74dfed82d8f" providerId="AD" clId="Web-{0274E3C1-0BF7-C1CC-4B76-968EE29CDA60}" dt="2023-02-23T18:09:54.447" v="11" actId="20577"/>
          <ac:spMkLst>
            <pc:docMk/>
            <pc:sldMk cId="1607536132" sldId="261"/>
            <ac:spMk id="2" creationId="{B6A41C2D-E4CD-BC3C-62B1-7E444EFCF859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08:44.054" v="4"/>
          <ac:spMkLst>
            <pc:docMk/>
            <pc:sldMk cId="1607536132" sldId="261"/>
            <ac:spMk id="6" creationId="{2C910467-8185-45DD-B8A2-A88DF20DF6E0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08:44.054" v="4"/>
          <ac:spMkLst>
            <pc:docMk/>
            <pc:sldMk cId="1607536132" sldId="261"/>
            <ac:spMk id="7" creationId="{CDA1A2E9-63FE-408D-A803-8E306ECAB4B3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08:44.054" v="4"/>
          <ac:spMkLst>
            <pc:docMk/>
            <pc:sldMk cId="1607536132" sldId="261"/>
            <ac:spMk id="13" creationId="{FBE9F90C-C163-435B-9A68-D15C92D1CF2B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08:44.054" v="4"/>
          <ac:spMkLst>
            <pc:docMk/>
            <pc:sldMk cId="1607536132" sldId="261"/>
            <ac:spMk id="15" creationId="{1A882A9F-F4E9-4E23-8F0B-20B5DF42EAA9}"/>
          </ac:spMkLst>
        </pc:spChg>
        <pc:picChg chg="mod">
          <ac:chgData name="Brian Kittleson" userId="S::bkittleson@misda.org::988bf147-e6d1-4b88-a0ac-f74dfed82d8f" providerId="AD" clId="Web-{0274E3C1-0BF7-C1CC-4B76-968EE29CDA60}" dt="2023-02-23T18:09:25.978" v="7" actId="14100"/>
          <ac:picMkLst>
            <pc:docMk/>
            <pc:sldMk cId="1607536132" sldId="261"/>
            <ac:picMk id="4" creationId="{A86A0382-BDAB-9E78-60B9-5436193B3F1F}"/>
          </ac:picMkLst>
        </pc:picChg>
      </pc:sldChg>
      <pc:sldChg chg="addSp modSp new mod setBg addAnim modAnim">
        <pc:chgData name="Brian Kittleson" userId="S::bkittleson@misda.org::988bf147-e6d1-4b88-a0ac-f74dfed82d8f" providerId="AD" clId="Web-{0274E3C1-0BF7-C1CC-4B76-968EE29CDA60}" dt="2023-02-23T18:16:42.429" v="68" actId="20577"/>
        <pc:sldMkLst>
          <pc:docMk/>
          <pc:sldMk cId="278366715" sldId="262"/>
        </pc:sldMkLst>
        <pc:spChg chg="mod">
          <ac:chgData name="Brian Kittleson" userId="S::bkittleson@misda.org::988bf147-e6d1-4b88-a0ac-f74dfed82d8f" providerId="AD" clId="Web-{0274E3C1-0BF7-C1CC-4B76-968EE29CDA60}" dt="2023-02-23T18:16:28.163" v="66" actId="20577"/>
          <ac:spMkLst>
            <pc:docMk/>
            <pc:sldMk cId="278366715" sldId="262"/>
            <ac:spMk id="2" creationId="{36B31657-88E4-0846-788D-88CB05F952B9}"/>
          </ac:spMkLst>
        </pc:spChg>
        <pc:spChg chg="mod">
          <ac:chgData name="Brian Kittleson" userId="S::bkittleson@misda.org::988bf147-e6d1-4b88-a0ac-f74dfed82d8f" providerId="AD" clId="Web-{0274E3C1-0BF7-C1CC-4B76-968EE29CDA60}" dt="2023-02-23T18:16:42.429" v="68" actId="20577"/>
          <ac:spMkLst>
            <pc:docMk/>
            <pc:sldMk cId="278366715" sldId="262"/>
            <ac:spMk id="3" creationId="{68748CF9-52D6-E82A-DDCA-7C6640B50CAA}"/>
          </ac:spMkLst>
        </pc:spChg>
        <pc:picChg chg="add">
          <ac:chgData name="Brian Kittleson" userId="S::bkittleson@misda.org::988bf147-e6d1-4b88-a0ac-f74dfed82d8f" providerId="AD" clId="Web-{0274E3C1-0BF7-C1CC-4B76-968EE29CDA60}" dt="2023-02-23T18:15:31.115" v="57"/>
          <ac:picMkLst>
            <pc:docMk/>
            <pc:sldMk cId="278366715" sldId="262"/>
            <ac:picMk id="5" creationId="{63269772-2059-C2C1-7774-CC5DA94A3927}"/>
          </ac:picMkLst>
        </pc:picChg>
        <pc:cxnChg chg="add">
          <ac:chgData name="Brian Kittleson" userId="S::bkittleson@misda.org::988bf147-e6d1-4b88-a0ac-f74dfed82d8f" providerId="AD" clId="Web-{0274E3C1-0BF7-C1CC-4B76-968EE29CDA60}" dt="2023-02-23T18:15:31.115" v="57"/>
          <ac:cxnSpMkLst>
            <pc:docMk/>
            <pc:sldMk cId="278366715" sldId="262"/>
            <ac:cxnSpMk id="9" creationId="{A7F400EE-A8A5-48AF-B4D6-291B52C6F0B0}"/>
          </ac:cxnSpMkLst>
        </pc:cxnChg>
      </pc:sldChg>
      <pc:sldChg chg="addSp delSp modSp new mod setBg">
        <pc:chgData name="Brian Kittleson" userId="S::bkittleson@misda.org::988bf147-e6d1-4b88-a0ac-f74dfed82d8f" providerId="AD" clId="Web-{0274E3C1-0BF7-C1CC-4B76-968EE29CDA60}" dt="2023-02-23T18:25:01.618" v="289"/>
        <pc:sldMkLst>
          <pc:docMk/>
          <pc:sldMk cId="2629171183" sldId="263"/>
        </pc:sldMkLst>
        <pc:spChg chg="mod">
          <ac:chgData name="Brian Kittleson" userId="S::bkittleson@misda.org::988bf147-e6d1-4b88-a0ac-f74dfed82d8f" providerId="AD" clId="Web-{0274E3C1-0BF7-C1CC-4B76-968EE29CDA60}" dt="2023-02-23T18:25:01.571" v="288"/>
          <ac:spMkLst>
            <pc:docMk/>
            <pc:sldMk cId="2629171183" sldId="263"/>
            <ac:spMk id="2" creationId="{C681BB22-47C4-5C0E-FBF8-3E2E3C87838F}"/>
          </ac:spMkLst>
        </pc:spChg>
        <pc:spChg chg="add del mod">
          <ac:chgData name="Brian Kittleson" userId="S::bkittleson@misda.org::988bf147-e6d1-4b88-a0ac-f74dfed82d8f" providerId="AD" clId="Web-{0274E3C1-0BF7-C1CC-4B76-968EE29CDA60}" dt="2023-02-23T18:25:01.618" v="289"/>
          <ac:spMkLst>
            <pc:docMk/>
            <pc:sldMk cId="2629171183" sldId="263"/>
            <ac:spMk id="3" creationId="{9DA6CDDF-1A98-0EB8-8F77-1748F31FFBB4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25:01.571" v="288"/>
          <ac:spMkLst>
            <pc:docMk/>
            <pc:sldMk cId="2629171183" sldId="263"/>
            <ac:spMk id="9" creationId="{6166C6D1-23AC-49C4-BA07-238E4E9F8CEB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25:01.571" v="288"/>
          <ac:spMkLst>
            <pc:docMk/>
            <pc:sldMk cId="2629171183" sldId="263"/>
            <ac:spMk id="11" creationId="{B775CD93-9DF2-48CB-9F57-1BCA9A46C7FA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25:01.571" v="288"/>
          <ac:spMkLst>
            <pc:docMk/>
            <pc:sldMk cId="2629171183" sldId="263"/>
            <ac:spMk id="13" creationId="{E186B68C-84BC-4A6E-99D1-EE87483C1349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25:01.571" v="288"/>
          <ac:spMkLst>
            <pc:docMk/>
            <pc:sldMk cId="2629171183" sldId="263"/>
            <ac:spMk id="15" creationId="{1C091803-41C2-48E0-9228-5148460C7479}"/>
          </ac:spMkLst>
        </pc:spChg>
        <pc:graphicFrameChg chg="add del">
          <ac:chgData name="Brian Kittleson" userId="S::bkittleson@misda.org::988bf147-e6d1-4b88-a0ac-f74dfed82d8f" providerId="AD" clId="Web-{0274E3C1-0BF7-C1CC-4B76-968EE29CDA60}" dt="2023-02-23T18:25:01.571" v="288"/>
          <ac:graphicFrameMkLst>
            <pc:docMk/>
            <pc:sldMk cId="2629171183" sldId="263"/>
            <ac:graphicFrameMk id="5" creationId="{A51CCA75-E29D-0FAA-6202-E520BAB21F05}"/>
          </ac:graphicFrameMkLst>
        </pc:graphicFrameChg>
        <pc:graphicFrameChg chg="add">
          <ac:chgData name="Brian Kittleson" userId="S::bkittleson@misda.org::988bf147-e6d1-4b88-a0ac-f74dfed82d8f" providerId="AD" clId="Web-{0274E3C1-0BF7-C1CC-4B76-968EE29CDA60}" dt="2023-02-23T18:25:01.618" v="289"/>
          <ac:graphicFrameMkLst>
            <pc:docMk/>
            <pc:sldMk cId="2629171183" sldId="263"/>
            <ac:graphicFrameMk id="17" creationId="{08FBA505-BDF6-A19A-DA58-A86E3BEBEB12}"/>
          </ac:graphicFrameMkLst>
        </pc:graphicFrameChg>
      </pc:sldChg>
      <pc:sldChg chg="addSp modSp new mod setBg addAnim modAnim">
        <pc:chgData name="Brian Kittleson" userId="S::bkittleson@misda.org::988bf147-e6d1-4b88-a0ac-f74dfed82d8f" providerId="AD" clId="Web-{0274E3C1-0BF7-C1CC-4B76-968EE29CDA60}" dt="2023-02-23T18:36:46.610" v="723"/>
        <pc:sldMkLst>
          <pc:docMk/>
          <pc:sldMk cId="1621836946" sldId="264"/>
        </pc:sldMkLst>
        <pc:spChg chg="mo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2" creationId="{39255135-F829-385B-DC71-AAC677962F7C}"/>
          </ac:spMkLst>
        </pc:spChg>
        <pc:spChg chg="mo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3" creationId="{AF168FB1-48B6-7A3E-954F-A4EBFA000658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8" creationId="{827B839B-9ADE-406B-8590-F1CAEDED45A1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10" creationId="{CFE45BF0-46DB-408C-B5F7-7B11716805D4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12" creationId="{2AEBC8F2-97B1-41B4-93F1-2D289E197FBA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14" creationId="{472E3A19-F5D5-48FC-BB9C-48C2F68F598B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16" creationId="{7A62E32F-BB65-43A8-8EB5-92346890E549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6.610" v="723"/>
          <ac:spMkLst>
            <pc:docMk/>
            <pc:sldMk cId="1621836946" sldId="264"/>
            <ac:spMk id="18" creationId="{14E91B64-9FCC-451E-AFB4-A827D6329367}"/>
          </ac:spMkLst>
        </pc:spChg>
      </pc:sldChg>
      <pc:sldChg chg="addSp modSp add mod replId setBg addAnim modAnim">
        <pc:chgData name="Brian Kittleson" userId="S::bkittleson@misda.org::988bf147-e6d1-4b88-a0ac-f74dfed82d8f" providerId="AD" clId="Web-{0274E3C1-0BF7-C1CC-4B76-968EE29CDA60}" dt="2023-02-23T18:36:40.735" v="722"/>
        <pc:sldMkLst>
          <pc:docMk/>
          <pc:sldMk cId="2739578301" sldId="265"/>
        </pc:sldMkLst>
        <pc:spChg chg="mo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2" creationId="{39255135-F829-385B-DC71-AAC677962F7C}"/>
          </ac:spMkLst>
        </pc:spChg>
        <pc:spChg chg="mo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3" creationId="{AF168FB1-48B6-7A3E-954F-A4EBFA000658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8" creationId="{827B839B-9ADE-406B-8590-F1CAEDED45A1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10" creationId="{CFE45BF0-46DB-408C-B5F7-7B11716805D4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12" creationId="{2AEBC8F2-97B1-41B4-93F1-2D289E197FBA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14" creationId="{472E3A19-F5D5-48FC-BB9C-48C2F68F598B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16" creationId="{7A62E32F-BB65-43A8-8EB5-92346890E549}"/>
          </ac:spMkLst>
        </pc:spChg>
        <pc:spChg chg="add">
          <ac:chgData name="Brian Kittleson" userId="S::bkittleson@misda.org::988bf147-e6d1-4b88-a0ac-f74dfed82d8f" providerId="AD" clId="Web-{0274E3C1-0BF7-C1CC-4B76-968EE29CDA60}" dt="2023-02-23T18:36:40.735" v="722"/>
          <ac:spMkLst>
            <pc:docMk/>
            <pc:sldMk cId="2739578301" sldId="265"/>
            <ac:spMk id="18" creationId="{14E91B64-9FCC-451E-AFB4-A827D6329367}"/>
          </ac:spMkLst>
        </pc:spChg>
      </pc:sldChg>
      <pc:sldChg chg="addSp delSp modSp new mod setBg">
        <pc:chgData name="Brian Kittleson" userId="S::bkittleson@misda.org::988bf147-e6d1-4b88-a0ac-f74dfed82d8f" providerId="AD" clId="Web-{0274E3C1-0BF7-C1CC-4B76-968EE29CDA60}" dt="2023-02-23T18:41:12.619" v="785"/>
        <pc:sldMkLst>
          <pc:docMk/>
          <pc:sldMk cId="1530640562" sldId="266"/>
        </pc:sldMkLst>
        <pc:spChg chg="mod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2" creationId="{B1C7BDB5-D65A-08BC-4DD6-3F873719FB63}"/>
          </ac:spMkLst>
        </pc:spChg>
        <pc:spChg chg="del">
          <ac:chgData name="Brian Kittleson" userId="S::bkittleson@misda.org::988bf147-e6d1-4b88-a0ac-f74dfed82d8f" providerId="AD" clId="Web-{0274E3C1-0BF7-C1CC-4B76-968EE29CDA60}" dt="2023-02-23T18:37:14.376" v="729"/>
          <ac:spMkLst>
            <pc:docMk/>
            <pc:sldMk cId="1530640562" sldId="266"/>
            <ac:spMk id="3" creationId="{F64FA9F0-3165-EAE0-7CFB-698FB2C2E23F}"/>
          </ac:spMkLst>
        </pc:spChg>
        <pc:spChg chg="add del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9" creationId="{D4771268-CB57-404A-9271-370EB28F6090}"/>
          </ac:spMkLst>
        </pc:spChg>
        <pc:spChg chg="add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14" creationId="{CDA1A2E9-63FE-408D-A803-8E306ECAB4B3}"/>
          </ac:spMkLst>
        </pc:spChg>
        <pc:spChg chg="add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16" creationId="{FBE9F90C-C163-435B-9A68-D15C92D1CF2B}"/>
          </ac:spMkLst>
        </pc:spChg>
        <pc:spChg chg="add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18" creationId="{2C910467-8185-45DD-B8A2-A88DF20DF6E0}"/>
          </ac:spMkLst>
        </pc:spChg>
        <pc:spChg chg="add">
          <ac:chgData name="Brian Kittleson" userId="S::bkittleson@misda.org::988bf147-e6d1-4b88-a0ac-f74dfed82d8f" providerId="AD" clId="Web-{0274E3C1-0BF7-C1CC-4B76-968EE29CDA60}" dt="2023-02-23T18:41:12.619" v="785"/>
          <ac:spMkLst>
            <pc:docMk/>
            <pc:sldMk cId="1530640562" sldId="266"/>
            <ac:spMk id="20" creationId="{1A882A9F-F4E9-4E23-8F0B-20B5DF42EAA9}"/>
          </ac:spMkLst>
        </pc:spChg>
        <pc:picChg chg="add mod">
          <ac:chgData name="Brian Kittleson" userId="S::bkittleson@misda.org::988bf147-e6d1-4b88-a0ac-f74dfed82d8f" providerId="AD" clId="Web-{0274E3C1-0BF7-C1CC-4B76-968EE29CDA60}" dt="2023-02-23T18:41:12.619" v="785"/>
          <ac:picMkLst>
            <pc:docMk/>
            <pc:sldMk cId="1530640562" sldId="266"/>
            <ac:picMk id="4" creationId="{1601B9B9-7B93-7DCE-B1B3-796B28966CC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D9E48-A42A-4F00-9FCD-225AE44282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B7925-52C7-4A37-B1E8-FC6014FF3B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Bracket:  To create an open mind so you can listen, free your own filters to the other's point of view.</a:t>
          </a:r>
        </a:p>
      </dgm:t>
    </dgm:pt>
    <dgm:pt modelId="{0281CCA6-6AB6-41CF-89F4-80E2AA1E8ABA}" type="parTrans" cxnId="{06C91813-C3AB-4B82-A08C-4CEF110ACA26}">
      <dgm:prSet/>
      <dgm:spPr/>
      <dgm:t>
        <a:bodyPr/>
        <a:lstStyle/>
        <a:p>
          <a:endParaRPr lang="en-US"/>
        </a:p>
      </dgm:t>
    </dgm:pt>
    <dgm:pt modelId="{DA83054B-4FE7-45EC-B0AC-4710B0A6EE66}" type="sibTrans" cxnId="{06C91813-C3AB-4B82-A08C-4CEF110ACA26}">
      <dgm:prSet/>
      <dgm:spPr/>
      <dgm:t>
        <a:bodyPr/>
        <a:lstStyle/>
        <a:p>
          <a:endParaRPr lang="en-US"/>
        </a:p>
      </dgm:t>
    </dgm:pt>
    <dgm:pt modelId="{776FF262-D7AA-43A0-B056-40B4841D87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Paraphrase:  Listen to key phrases and words and then restate them using your own words.</a:t>
          </a:r>
        </a:p>
      </dgm:t>
    </dgm:pt>
    <dgm:pt modelId="{D5C147F0-36E4-41B9-83D1-CBE88895996B}" type="parTrans" cxnId="{E390244C-34ED-4E96-8057-B16C19DF7FE4}">
      <dgm:prSet/>
      <dgm:spPr/>
      <dgm:t>
        <a:bodyPr/>
        <a:lstStyle/>
        <a:p>
          <a:endParaRPr lang="en-US"/>
        </a:p>
      </dgm:t>
    </dgm:pt>
    <dgm:pt modelId="{824A5B55-D99D-4CB4-880A-2A2E62056F34}" type="sibTrans" cxnId="{E390244C-34ED-4E96-8057-B16C19DF7FE4}">
      <dgm:prSet/>
      <dgm:spPr/>
      <dgm:t>
        <a:bodyPr/>
        <a:lstStyle/>
        <a:p>
          <a:endParaRPr lang="en-US"/>
        </a:p>
      </dgm:t>
    </dgm:pt>
    <dgm:pt modelId="{F1A740A4-8A0D-45AA-823F-B219A6A4AC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Perceptions:  If you pick up any unspoken assumptions, conclusions or feelings the coachee may have, name the and ask if your perceptions are correct.</a:t>
          </a:r>
        </a:p>
      </dgm:t>
    </dgm:pt>
    <dgm:pt modelId="{16642901-306F-469A-920F-CBD1E8F356F2}" type="parTrans" cxnId="{9A0AA299-8F97-485B-8285-57E2733778A6}">
      <dgm:prSet/>
      <dgm:spPr/>
      <dgm:t>
        <a:bodyPr/>
        <a:lstStyle/>
        <a:p>
          <a:endParaRPr lang="en-US"/>
        </a:p>
      </dgm:t>
    </dgm:pt>
    <dgm:pt modelId="{8C1ED6B6-AC9D-42EF-AF98-71CCF0109004}" type="sibTrans" cxnId="{9A0AA299-8F97-485B-8285-57E2733778A6}">
      <dgm:prSet/>
      <dgm:spPr/>
      <dgm:t>
        <a:bodyPr/>
        <a:lstStyle/>
        <a:p>
          <a:endParaRPr lang="en-US"/>
        </a:p>
      </dgm:t>
    </dgm:pt>
    <dgm:pt modelId="{F53E4A4D-3110-434F-B5B4-0AB6FD4C3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Probing Questions:  Ask basic questions using "who," "when," "where," or "how."  </a:t>
          </a:r>
        </a:p>
      </dgm:t>
    </dgm:pt>
    <dgm:pt modelId="{1900DC3E-BBBC-48A8-A0D6-6082D97D9C3B}" type="parTrans" cxnId="{A3091B90-A501-425D-80DF-601B9F09CC14}">
      <dgm:prSet/>
      <dgm:spPr/>
      <dgm:t>
        <a:bodyPr/>
        <a:lstStyle/>
        <a:p>
          <a:endParaRPr lang="en-US"/>
        </a:p>
      </dgm:t>
    </dgm:pt>
    <dgm:pt modelId="{B3048B11-9C8D-4015-93C8-4216094CD58B}" type="sibTrans" cxnId="{A3091B90-A501-425D-80DF-601B9F09CC14}">
      <dgm:prSet/>
      <dgm:spPr/>
      <dgm:t>
        <a:bodyPr/>
        <a:lstStyle/>
        <a:p>
          <a:endParaRPr lang="en-US"/>
        </a:p>
      </dgm:t>
    </dgm:pt>
    <dgm:pt modelId="{8E0B0C32-E9A0-461C-B54A-3EEA4A77A962}" type="pres">
      <dgm:prSet presAssocID="{481D9E48-A42A-4F00-9FCD-225AE4428242}" presName="root" presStyleCnt="0">
        <dgm:presLayoutVars>
          <dgm:dir/>
          <dgm:resizeHandles val="exact"/>
        </dgm:presLayoutVars>
      </dgm:prSet>
      <dgm:spPr/>
    </dgm:pt>
    <dgm:pt modelId="{E57ACDBC-7508-4DC0-A4B5-6FAF3CDE21EB}" type="pres">
      <dgm:prSet presAssocID="{734B7925-52C7-4A37-B1E8-FC6014FF3BD9}" presName="compNode" presStyleCnt="0"/>
      <dgm:spPr/>
    </dgm:pt>
    <dgm:pt modelId="{A11AE3A2-67CC-48A9-AC8A-FFD446BBC89E}" type="pres">
      <dgm:prSet presAssocID="{734B7925-52C7-4A37-B1E8-FC6014FF3BD9}" presName="bgRect" presStyleLbl="bgShp" presStyleIdx="0" presStyleCnt="4"/>
      <dgm:spPr/>
    </dgm:pt>
    <dgm:pt modelId="{44C5A960-D90F-4B0A-8011-7E31C9939E14}" type="pres">
      <dgm:prSet presAssocID="{734B7925-52C7-4A37-B1E8-FC6014FF3BD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C2A7DC53-64C7-4150-8F2B-C277151D9C3D}" type="pres">
      <dgm:prSet presAssocID="{734B7925-52C7-4A37-B1E8-FC6014FF3BD9}" presName="spaceRect" presStyleCnt="0"/>
      <dgm:spPr/>
    </dgm:pt>
    <dgm:pt modelId="{0F1CF5D8-56A3-46DC-AFD5-8523490A050A}" type="pres">
      <dgm:prSet presAssocID="{734B7925-52C7-4A37-B1E8-FC6014FF3BD9}" presName="parTx" presStyleLbl="revTx" presStyleIdx="0" presStyleCnt="4">
        <dgm:presLayoutVars>
          <dgm:chMax val="0"/>
          <dgm:chPref val="0"/>
        </dgm:presLayoutVars>
      </dgm:prSet>
      <dgm:spPr/>
    </dgm:pt>
    <dgm:pt modelId="{231AE76E-E65E-43DB-87BE-4FE4275704ED}" type="pres">
      <dgm:prSet presAssocID="{DA83054B-4FE7-45EC-B0AC-4710B0A6EE66}" presName="sibTrans" presStyleCnt="0"/>
      <dgm:spPr/>
    </dgm:pt>
    <dgm:pt modelId="{8B9DECC5-820E-4EDB-B797-643F209882F2}" type="pres">
      <dgm:prSet presAssocID="{776FF262-D7AA-43A0-B056-40B4841D8730}" presName="compNode" presStyleCnt="0"/>
      <dgm:spPr/>
    </dgm:pt>
    <dgm:pt modelId="{40FB294A-C4CB-4882-AFC6-8AC990547DED}" type="pres">
      <dgm:prSet presAssocID="{776FF262-D7AA-43A0-B056-40B4841D8730}" presName="bgRect" presStyleLbl="bgShp" presStyleIdx="1" presStyleCnt="4"/>
      <dgm:spPr/>
    </dgm:pt>
    <dgm:pt modelId="{E6A99E19-F064-4374-9D60-EFDFE8A942F1}" type="pres">
      <dgm:prSet presAssocID="{776FF262-D7AA-43A0-B056-40B4841D87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9B0AA734-525E-4C2D-8C71-95EAD7A80905}" type="pres">
      <dgm:prSet presAssocID="{776FF262-D7AA-43A0-B056-40B4841D8730}" presName="spaceRect" presStyleCnt="0"/>
      <dgm:spPr/>
    </dgm:pt>
    <dgm:pt modelId="{C1811A34-58E5-4428-A41F-606D98274137}" type="pres">
      <dgm:prSet presAssocID="{776FF262-D7AA-43A0-B056-40B4841D8730}" presName="parTx" presStyleLbl="revTx" presStyleIdx="1" presStyleCnt="4">
        <dgm:presLayoutVars>
          <dgm:chMax val="0"/>
          <dgm:chPref val="0"/>
        </dgm:presLayoutVars>
      </dgm:prSet>
      <dgm:spPr/>
    </dgm:pt>
    <dgm:pt modelId="{89A6D4D4-F28C-4F68-9486-15EFF3009659}" type="pres">
      <dgm:prSet presAssocID="{824A5B55-D99D-4CB4-880A-2A2E62056F34}" presName="sibTrans" presStyleCnt="0"/>
      <dgm:spPr/>
    </dgm:pt>
    <dgm:pt modelId="{16D51837-D189-45F3-9F5C-1AB3ED623A44}" type="pres">
      <dgm:prSet presAssocID="{F1A740A4-8A0D-45AA-823F-B219A6A4ACB3}" presName="compNode" presStyleCnt="0"/>
      <dgm:spPr/>
    </dgm:pt>
    <dgm:pt modelId="{76DE6ECE-493A-46BE-AA3C-EDF053F32703}" type="pres">
      <dgm:prSet presAssocID="{F1A740A4-8A0D-45AA-823F-B219A6A4ACB3}" presName="bgRect" presStyleLbl="bgShp" presStyleIdx="2" presStyleCnt="4"/>
      <dgm:spPr/>
    </dgm:pt>
    <dgm:pt modelId="{6A50A3EE-29A7-4B3C-9FB9-B842F2BB8358}" type="pres">
      <dgm:prSet presAssocID="{F1A740A4-8A0D-45AA-823F-B219A6A4AC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FDB2E373-BF20-4A44-9F57-2A3503C19723}" type="pres">
      <dgm:prSet presAssocID="{F1A740A4-8A0D-45AA-823F-B219A6A4ACB3}" presName="spaceRect" presStyleCnt="0"/>
      <dgm:spPr/>
    </dgm:pt>
    <dgm:pt modelId="{651B56E8-EB99-4C6E-92A8-098A850D5C71}" type="pres">
      <dgm:prSet presAssocID="{F1A740A4-8A0D-45AA-823F-B219A6A4ACB3}" presName="parTx" presStyleLbl="revTx" presStyleIdx="2" presStyleCnt="4">
        <dgm:presLayoutVars>
          <dgm:chMax val="0"/>
          <dgm:chPref val="0"/>
        </dgm:presLayoutVars>
      </dgm:prSet>
      <dgm:spPr/>
    </dgm:pt>
    <dgm:pt modelId="{72CA3B33-83D9-4223-A6A9-584A41405A4A}" type="pres">
      <dgm:prSet presAssocID="{8C1ED6B6-AC9D-42EF-AF98-71CCF0109004}" presName="sibTrans" presStyleCnt="0"/>
      <dgm:spPr/>
    </dgm:pt>
    <dgm:pt modelId="{6F0980C3-F6E3-4583-806B-AB04FE9AB062}" type="pres">
      <dgm:prSet presAssocID="{F53E4A4D-3110-434F-B5B4-0AB6FD4C3C33}" presName="compNode" presStyleCnt="0"/>
      <dgm:spPr/>
    </dgm:pt>
    <dgm:pt modelId="{318AE258-6942-4B9E-A9DF-D03A84AB9F4E}" type="pres">
      <dgm:prSet presAssocID="{F53E4A4D-3110-434F-B5B4-0AB6FD4C3C33}" presName="bgRect" presStyleLbl="bgShp" presStyleIdx="3" presStyleCnt="4"/>
      <dgm:spPr/>
    </dgm:pt>
    <dgm:pt modelId="{DB5B02B4-845D-43F7-9B29-C1A7AF5BD99A}" type="pres">
      <dgm:prSet presAssocID="{F53E4A4D-3110-434F-B5B4-0AB6FD4C3C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845F15E-8CE8-4CA1-9D99-831B7D24FDD7}" type="pres">
      <dgm:prSet presAssocID="{F53E4A4D-3110-434F-B5B4-0AB6FD4C3C33}" presName="spaceRect" presStyleCnt="0"/>
      <dgm:spPr/>
    </dgm:pt>
    <dgm:pt modelId="{477B01F6-AB2E-496B-9386-2CCDFA70C5F2}" type="pres">
      <dgm:prSet presAssocID="{F53E4A4D-3110-434F-B5B4-0AB6FD4C3C3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C91813-C3AB-4B82-A08C-4CEF110ACA26}" srcId="{481D9E48-A42A-4F00-9FCD-225AE4428242}" destId="{734B7925-52C7-4A37-B1E8-FC6014FF3BD9}" srcOrd="0" destOrd="0" parTransId="{0281CCA6-6AB6-41CF-89F4-80E2AA1E8ABA}" sibTransId="{DA83054B-4FE7-45EC-B0AC-4710B0A6EE66}"/>
    <dgm:cxn modelId="{C9279E25-FEBB-40EF-8605-11D25AD1F034}" type="presOf" srcId="{734B7925-52C7-4A37-B1E8-FC6014FF3BD9}" destId="{0F1CF5D8-56A3-46DC-AFD5-8523490A050A}" srcOrd="0" destOrd="0" presId="urn:microsoft.com/office/officeart/2018/2/layout/IconVerticalSolidList"/>
    <dgm:cxn modelId="{74305F3C-E63E-4878-988E-6D81D9812A9D}" type="presOf" srcId="{776FF262-D7AA-43A0-B056-40B4841D8730}" destId="{C1811A34-58E5-4428-A41F-606D98274137}" srcOrd="0" destOrd="0" presId="urn:microsoft.com/office/officeart/2018/2/layout/IconVerticalSolidList"/>
    <dgm:cxn modelId="{E390244C-34ED-4E96-8057-B16C19DF7FE4}" srcId="{481D9E48-A42A-4F00-9FCD-225AE4428242}" destId="{776FF262-D7AA-43A0-B056-40B4841D8730}" srcOrd="1" destOrd="0" parTransId="{D5C147F0-36E4-41B9-83D1-CBE88895996B}" sibTransId="{824A5B55-D99D-4CB4-880A-2A2E62056F34}"/>
    <dgm:cxn modelId="{E7D62C78-6BBC-4890-80BC-653C7449D07D}" type="presOf" srcId="{F1A740A4-8A0D-45AA-823F-B219A6A4ACB3}" destId="{651B56E8-EB99-4C6E-92A8-098A850D5C71}" srcOrd="0" destOrd="0" presId="urn:microsoft.com/office/officeart/2018/2/layout/IconVerticalSolidList"/>
    <dgm:cxn modelId="{A3091B90-A501-425D-80DF-601B9F09CC14}" srcId="{481D9E48-A42A-4F00-9FCD-225AE4428242}" destId="{F53E4A4D-3110-434F-B5B4-0AB6FD4C3C33}" srcOrd="3" destOrd="0" parTransId="{1900DC3E-BBBC-48A8-A0D6-6082D97D9C3B}" sibTransId="{B3048B11-9C8D-4015-93C8-4216094CD58B}"/>
    <dgm:cxn modelId="{9A0AA299-8F97-485B-8285-57E2733778A6}" srcId="{481D9E48-A42A-4F00-9FCD-225AE4428242}" destId="{F1A740A4-8A0D-45AA-823F-B219A6A4ACB3}" srcOrd="2" destOrd="0" parTransId="{16642901-306F-469A-920F-CBD1E8F356F2}" sibTransId="{8C1ED6B6-AC9D-42EF-AF98-71CCF0109004}"/>
    <dgm:cxn modelId="{45121CE5-C691-414B-9EC2-9559E30FDBC6}" type="presOf" srcId="{F53E4A4D-3110-434F-B5B4-0AB6FD4C3C33}" destId="{477B01F6-AB2E-496B-9386-2CCDFA70C5F2}" srcOrd="0" destOrd="0" presId="urn:microsoft.com/office/officeart/2018/2/layout/IconVerticalSolidList"/>
    <dgm:cxn modelId="{12B2DBFD-6EA3-4BB6-AA1D-0DFF87591F6B}" type="presOf" srcId="{481D9E48-A42A-4F00-9FCD-225AE4428242}" destId="{8E0B0C32-E9A0-461C-B54A-3EEA4A77A962}" srcOrd="0" destOrd="0" presId="urn:microsoft.com/office/officeart/2018/2/layout/IconVerticalSolidList"/>
    <dgm:cxn modelId="{91E590DD-DA26-4D7C-87B3-AF7B33605148}" type="presParOf" srcId="{8E0B0C32-E9A0-461C-B54A-3EEA4A77A962}" destId="{E57ACDBC-7508-4DC0-A4B5-6FAF3CDE21EB}" srcOrd="0" destOrd="0" presId="urn:microsoft.com/office/officeart/2018/2/layout/IconVerticalSolidList"/>
    <dgm:cxn modelId="{75B95E33-0B29-4457-ADDA-ED7C65F03358}" type="presParOf" srcId="{E57ACDBC-7508-4DC0-A4B5-6FAF3CDE21EB}" destId="{A11AE3A2-67CC-48A9-AC8A-FFD446BBC89E}" srcOrd="0" destOrd="0" presId="urn:microsoft.com/office/officeart/2018/2/layout/IconVerticalSolidList"/>
    <dgm:cxn modelId="{7CBAD2B0-C1AA-4F43-AA97-692FF565181A}" type="presParOf" srcId="{E57ACDBC-7508-4DC0-A4B5-6FAF3CDE21EB}" destId="{44C5A960-D90F-4B0A-8011-7E31C9939E14}" srcOrd="1" destOrd="0" presId="urn:microsoft.com/office/officeart/2018/2/layout/IconVerticalSolidList"/>
    <dgm:cxn modelId="{FCEAAF98-0AAE-41E6-BD5B-29F0582784AB}" type="presParOf" srcId="{E57ACDBC-7508-4DC0-A4B5-6FAF3CDE21EB}" destId="{C2A7DC53-64C7-4150-8F2B-C277151D9C3D}" srcOrd="2" destOrd="0" presId="urn:microsoft.com/office/officeart/2018/2/layout/IconVerticalSolidList"/>
    <dgm:cxn modelId="{BC626BFA-6D55-4F1D-957F-69ACF3492C04}" type="presParOf" srcId="{E57ACDBC-7508-4DC0-A4B5-6FAF3CDE21EB}" destId="{0F1CF5D8-56A3-46DC-AFD5-8523490A050A}" srcOrd="3" destOrd="0" presId="urn:microsoft.com/office/officeart/2018/2/layout/IconVerticalSolidList"/>
    <dgm:cxn modelId="{01EEAC38-A81B-45D5-8C85-B375077C6046}" type="presParOf" srcId="{8E0B0C32-E9A0-461C-B54A-3EEA4A77A962}" destId="{231AE76E-E65E-43DB-87BE-4FE4275704ED}" srcOrd="1" destOrd="0" presId="urn:microsoft.com/office/officeart/2018/2/layout/IconVerticalSolidList"/>
    <dgm:cxn modelId="{62BC516D-2779-4ED2-9B3C-C1537E8E392E}" type="presParOf" srcId="{8E0B0C32-E9A0-461C-B54A-3EEA4A77A962}" destId="{8B9DECC5-820E-4EDB-B797-643F209882F2}" srcOrd="2" destOrd="0" presId="urn:microsoft.com/office/officeart/2018/2/layout/IconVerticalSolidList"/>
    <dgm:cxn modelId="{76D72C6E-F8DF-4DF7-9FA6-46F8430EFE08}" type="presParOf" srcId="{8B9DECC5-820E-4EDB-B797-643F209882F2}" destId="{40FB294A-C4CB-4882-AFC6-8AC990547DED}" srcOrd="0" destOrd="0" presId="urn:microsoft.com/office/officeart/2018/2/layout/IconVerticalSolidList"/>
    <dgm:cxn modelId="{1302F574-3EC4-4250-9457-D95EC0048892}" type="presParOf" srcId="{8B9DECC5-820E-4EDB-B797-643F209882F2}" destId="{E6A99E19-F064-4374-9D60-EFDFE8A942F1}" srcOrd="1" destOrd="0" presId="urn:microsoft.com/office/officeart/2018/2/layout/IconVerticalSolidList"/>
    <dgm:cxn modelId="{A42F5BD8-082A-41A3-8BBB-C3E05E80B750}" type="presParOf" srcId="{8B9DECC5-820E-4EDB-B797-643F209882F2}" destId="{9B0AA734-525E-4C2D-8C71-95EAD7A80905}" srcOrd="2" destOrd="0" presId="urn:microsoft.com/office/officeart/2018/2/layout/IconVerticalSolidList"/>
    <dgm:cxn modelId="{1F041501-05B1-497F-8809-F46681546CB7}" type="presParOf" srcId="{8B9DECC5-820E-4EDB-B797-643F209882F2}" destId="{C1811A34-58E5-4428-A41F-606D98274137}" srcOrd="3" destOrd="0" presId="urn:microsoft.com/office/officeart/2018/2/layout/IconVerticalSolidList"/>
    <dgm:cxn modelId="{DD702AE3-CAE1-4DD0-A023-98A0CC7BC309}" type="presParOf" srcId="{8E0B0C32-E9A0-461C-B54A-3EEA4A77A962}" destId="{89A6D4D4-F28C-4F68-9486-15EFF3009659}" srcOrd="3" destOrd="0" presId="urn:microsoft.com/office/officeart/2018/2/layout/IconVerticalSolidList"/>
    <dgm:cxn modelId="{740E1171-91D4-48DF-A6D2-7A5B87A8E92A}" type="presParOf" srcId="{8E0B0C32-E9A0-461C-B54A-3EEA4A77A962}" destId="{16D51837-D189-45F3-9F5C-1AB3ED623A44}" srcOrd="4" destOrd="0" presId="urn:microsoft.com/office/officeart/2018/2/layout/IconVerticalSolidList"/>
    <dgm:cxn modelId="{19634F1F-A540-46BE-86F5-DD2B09389689}" type="presParOf" srcId="{16D51837-D189-45F3-9F5C-1AB3ED623A44}" destId="{76DE6ECE-493A-46BE-AA3C-EDF053F32703}" srcOrd="0" destOrd="0" presId="urn:microsoft.com/office/officeart/2018/2/layout/IconVerticalSolidList"/>
    <dgm:cxn modelId="{2A451BBB-AD14-4DAF-848B-FD0E4936B582}" type="presParOf" srcId="{16D51837-D189-45F3-9F5C-1AB3ED623A44}" destId="{6A50A3EE-29A7-4B3C-9FB9-B842F2BB8358}" srcOrd="1" destOrd="0" presId="urn:microsoft.com/office/officeart/2018/2/layout/IconVerticalSolidList"/>
    <dgm:cxn modelId="{B51010FC-E5DD-460B-A0AE-78207D3745C9}" type="presParOf" srcId="{16D51837-D189-45F3-9F5C-1AB3ED623A44}" destId="{FDB2E373-BF20-4A44-9F57-2A3503C19723}" srcOrd="2" destOrd="0" presId="urn:microsoft.com/office/officeart/2018/2/layout/IconVerticalSolidList"/>
    <dgm:cxn modelId="{7667128D-06B6-4F10-AF20-C7015BC770CA}" type="presParOf" srcId="{16D51837-D189-45F3-9F5C-1AB3ED623A44}" destId="{651B56E8-EB99-4C6E-92A8-098A850D5C71}" srcOrd="3" destOrd="0" presId="urn:microsoft.com/office/officeart/2018/2/layout/IconVerticalSolidList"/>
    <dgm:cxn modelId="{498D8056-4957-4D5C-A44A-50D4E584F1CA}" type="presParOf" srcId="{8E0B0C32-E9A0-461C-B54A-3EEA4A77A962}" destId="{72CA3B33-83D9-4223-A6A9-584A41405A4A}" srcOrd="5" destOrd="0" presId="urn:microsoft.com/office/officeart/2018/2/layout/IconVerticalSolidList"/>
    <dgm:cxn modelId="{3BCDF47C-8FFD-40D8-B9C6-AF407B1CB71E}" type="presParOf" srcId="{8E0B0C32-E9A0-461C-B54A-3EEA4A77A962}" destId="{6F0980C3-F6E3-4583-806B-AB04FE9AB062}" srcOrd="6" destOrd="0" presId="urn:microsoft.com/office/officeart/2018/2/layout/IconVerticalSolidList"/>
    <dgm:cxn modelId="{3B428CF4-C3A3-401A-9BFC-4326553E329F}" type="presParOf" srcId="{6F0980C3-F6E3-4583-806B-AB04FE9AB062}" destId="{318AE258-6942-4B9E-A9DF-D03A84AB9F4E}" srcOrd="0" destOrd="0" presId="urn:microsoft.com/office/officeart/2018/2/layout/IconVerticalSolidList"/>
    <dgm:cxn modelId="{A6C5C0B7-DA59-4FA2-8D75-55D8CFA5F843}" type="presParOf" srcId="{6F0980C3-F6E3-4583-806B-AB04FE9AB062}" destId="{DB5B02B4-845D-43F7-9B29-C1A7AF5BD99A}" srcOrd="1" destOrd="0" presId="urn:microsoft.com/office/officeart/2018/2/layout/IconVerticalSolidList"/>
    <dgm:cxn modelId="{7152A013-8CE3-4582-87CA-BBF1CD614FDF}" type="presParOf" srcId="{6F0980C3-F6E3-4583-806B-AB04FE9AB062}" destId="{2845F15E-8CE8-4CA1-9D99-831B7D24FDD7}" srcOrd="2" destOrd="0" presId="urn:microsoft.com/office/officeart/2018/2/layout/IconVerticalSolidList"/>
    <dgm:cxn modelId="{0481FF69-52B5-4512-B29A-7FA4A1F478A9}" type="presParOf" srcId="{6F0980C3-F6E3-4583-806B-AB04FE9AB062}" destId="{477B01F6-AB2E-496B-9386-2CCDFA70C5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AE3A2-67CC-48A9-AC8A-FFD446BBC89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5A960-D90F-4B0A-8011-7E31C9939E14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CF5D8-56A3-46DC-AFD5-8523490A050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Bracket:  To create an open mind so you can listen, free your own filters to the other's point of view.</a:t>
          </a:r>
        </a:p>
      </dsp:txBody>
      <dsp:txXfrm>
        <a:off x="1057183" y="1805"/>
        <a:ext cx="9458416" cy="915310"/>
      </dsp:txXfrm>
    </dsp:sp>
    <dsp:sp modelId="{40FB294A-C4CB-4882-AFC6-8AC990547DED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99E19-F064-4374-9D60-EFDFE8A942F1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11A34-58E5-4428-A41F-606D98274137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Paraphrase:  Listen to key phrases and words and then restate them using your own words.</a:t>
          </a:r>
        </a:p>
      </dsp:txBody>
      <dsp:txXfrm>
        <a:off x="1057183" y="1145944"/>
        <a:ext cx="9458416" cy="915310"/>
      </dsp:txXfrm>
    </dsp:sp>
    <dsp:sp modelId="{76DE6ECE-493A-46BE-AA3C-EDF053F32703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0A3EE-29A7-4B3C-9FB9-B842F2BB8358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B56E8-EB99-4C6E-92A8-098A850D5C71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Check Perceptions:  If you pick up any unspoken assumptions, conclusions or feelings the coachee may have, name the and ask if your perceptions are correct.</a:t>
          </a:r>
        </a:p>
      </dsp:txBody>
      <dsp:txXfrm>
        <a:off x="1057183" y="2290082"/>
        <a:ext cx="9458416" cy="915310"/>
      </dsp:txXfrm>
    </dsp:sp>
    <dsp:sp modelId="{318AE258-6942-4B9E-A9DF-D03A84AB9F4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B02B4-845D-43F7-9B29-C1A7AF5BD99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B01F6-AB2E-496B-9386-2CCDFA70C5F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Ask Probing Questions:  Ask basic questions using "who," "when," "where," or "how."  </a:t>
          </a:r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D5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9AD7C-2C04-43C8-6EC0-863DA5E04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Seven Practices of a Facilitative Leader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C9FDD18-640F-0511-4398-C4E062E6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r="273" b="247"/>
          <a:stretch/>
        </p:blipFill>
        <p:spPr>
          <a:xfrm>
            <a:off x="4984671" y="640080"/>
            <a:ext cx="5794061" cy="557881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FC246CE-F05B-F32E-7350-9CE9C8527D74}"/>
              </a:ext>
            </a:extLst>
          </p:cNvPr>
          <p:cNvSpPr/>
          <p:nvPr/>
        </p:nvSpPr>
        <p:spPr>
          <a:xfrm>
            <a:off x="3613354" y="3023418"/>
            <a:ext cx="1671483" cy="5776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55135-F829-385B-DC71-AAC6779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Advocacy Guidelines Cont.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FB1-48B6-7A3E-954F-A4EBFA0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>
                <a:cs typeface="Calibri"/>
              </a:rPr>
              <a:t>Outline the data and explain the reasoning behind your advocacy:</a:t>
            </a:r>
            <a:r>
              <a:rPr lang="en-US" sz="2200">
                <a:cs typeface="Calibri"/>
              </a:rPr>
              <a:t>  I recommend that course of action for three reasons: One. . .</a:t>
            </a:r>
          </a:p>
          <a:p>
            <a:pPr marL="0" indent="0">
              <a:buNone/>
            </a:pPr>
            <a:endParaRPr lang="en-US" sz="2200">
              <a:cs typeface="Calibri"/>
            </a:endParaRPr>
          </a:p>
          <a:p>
            <a:r>
              <a:rPr lang="en-US" sz="2200" b="1">
                <a:cs typeface="Calibri"/>
              </a:rPr>
              <a:t>Check for understanding: </a:t>
            </a:r>
            <a:r>
              <a:rPr lang="en-US" sz="2200">
                <a:cs typeface="Calibri"/>
              </a:rPr>
              <a:t> "Before either of us makes any comments on what I have said, is there anything you did not understand?"</a:t>
            </a:r>
          </a:p>
          <a:p>
            <a:endParaRPr lang="en-US" sz="2200">
              <a:cs typeface="Calibri"/>
            </a:endParaRPr>
          </a:p>
          <a:p>
            <a:r>
              <a:rPr lang="en-US" sz="2200" b="1">
                <a:cs typeface="Calibri"/>
              </a:rPr>
              <a:t>Encourage inquiry and alternative points of view: </a:t>
            </a:r>
            <a:r>
              <a:rPr lang="en-US" sz="2200" i="1">
                <a:cs typeface="Calibri"/>
              </a:rPr>
              <a:t> "I would like to hear wheat questions or concerns you have about what I am suggesting.  Perhaps you have a different point of view or proposed Action."</a:t>
            </a:r>
          </a:p>
        </p:txBody>
      </p:sp>
    </p:spTree>
    <p:extLst>
      <p:ext uri="{BB962C8B-B14F-4D97-AF65-F5344CB8AC3E}">
        <p14:creationId xmlns:p14="http://schemas.microsoft.com/office/powerpoint/2010/main" val="27395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7BDB5-D65A-08BC-4DD6-3F873719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Bonus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601B9B9-7B93-7DCE-B1B3-796B28966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87" y="973060"/>
            <a:ext cx="6795868" cy="49100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39574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640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FFFFFF"/>
                </a:solidFill>
                <a:cs typeface="Calibri Light"/>
              </a:rPr>
              <a:t>Coach For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426" y="4368800"/>
            <a:ext cx="11486535" cy="23001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cs typeface="Calibri"/>
              </a:rPr>
              <a:t>Coaching is a conversation wherein one person (the coach) instructs, counsels, and tutors another (the </a:t>
            </a:r>
            <a:r>
              <a:rPr lang="en-US" sz="2800" err="1">
                <a:cs typeface="Calibri"/>
              </a:rPr>
              <a:t>coachee</a:t>
            </a:r>
            <a:r>
              <a:rPr lang="en-US" sz="2800">
                <a:cs typeface="Calibri"/>
              </a:rPr>
              <a:t>) in how to improve performance.  Effective coaching yields more than improved performance; it also increases personal satisfaction, inspires a commitment to excellence, and fosters the </a:t>
            </a:r>
            <a:r>
              <a:rPr lang="en-US" sz="2800" err="1">
                <a:cs typeface="Calibri"/>
              </a:rPr>
              <a:t>coachee's</a:t>
            </a:r>
            <a:r>
              <a:rPr lang="en-US" sz="2800">
                <a:cs typeface="Calibri"/>
              </a:rPr>
              <a:t> development as a leader.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3B74B-804D-4755-1E34-4790EC1A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88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u="sng">
                <a:cs typeface="Calibri Light"/>
              </a:rPr>
              <a:t>Reflect and Write:</a:t>
            </a:r>
            <a:r>
              <a:rPr lang="en-US" sz="4800" b="1">
                <a:cs typeface="Calibri Light"/>
              </a:rPr>
              <a:t>  When I envision an effective coaching conversation, it.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36E91-1917-DA8F-5617-9B8931CA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8304"/>
            <a:ext cx="10515600" cy="32442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cs typeface="Calibri"/>
              </a:rPr>
              <a:t>Looks like</a:t>
            </a:r>
          </a:p>
          <a:p>
            <a:r>
              <a:rPr lang="en-US" sz="4000">
                <a:cs typeface="Calibri"/>
              </a:rPr>
              <a:t>Sounds like</a:t>
            </a:r>
          </a:p>
          <a:p>
            <a:r>
              <a:rPr lang="en-US" sz="4000">
                <a:cs typeface="Calibri"/>
              </a:rPr>
              <a:t>Feels like</a:t>
            </a:r>
          </a:p>
        </p:txBody>
      </p:sp>
    </p:spTree>
    <p:extLst>
      <p:ext uri="{BB962C8B-B14F-4D97-AF65-F5344CB8AC3E}">
        <p14:creationId xmlns:p14="http://schemas.microsoft.com/office/powerpoint/2010/main" val="30482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5ECC4-4661-F654-09FE-3E505262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cs typeface="Calibri Light"/>
              </a:rPr>
              <a:t>Coaching Conversations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2A91ADE-1F91-DEFD-B33E-328AE7568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247421"/>
              </p:ext>
            </p:extLst>
          </p:nvPr>
        </p:nvGraphicFramePr>
        <p:xfrm>
          <a:off x="788988" y="3107021"/>
          <a:ext cx="10598151" cy="266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662">
                  <a:extLst>
                    <a:ext uri="{9D8B030D-6E8A-4147-A177-3AD203B41FA5}">
                      <a16:colId xmlns:a16="http://schemas.microsoft.com/office/drawing/2014/main" val="2316654010"/>
                    </a:ext>
                  </a:extLst>
                </a:gridCol>
                <a:gridCol w="7805489">
                  <a:extLst>
                    <a:ext uri="{9D8B030D-6E8A-4147-A177-3AD203B41FA5}">
                      <a16:colId xmlns:a16="http://schemas.microsoft.com/office/drawing/2014/main" val="2786147608"/>
                    </a:ext>
                  </a:extLst>
                </a:gridCol>
              </a:tblGrid>
              <a:tr h="436214">
                <a:tc>
                  <a:txBody>
                    <a:bodyPr/>
                    <a:lstStyle/>
                    <a:p>
                      <a:r>
                        <a:rPr lang="en-US" sz="1800"/>
                        <a:t>Type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Purpose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37443989"/>
                  </a:ext>
                </a:extLst>
              </a:tr>
              <a:tr h="405495">
                <a:tc>
                  <a:txBody>
                    <a:bodyPr/>
                    <a:lstStyle/>
                    <a:p>
                      <a:r>
                        <a:rPr lang="en-US" sz="1800"/>
                        <a:t>Feedback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reinforce or change a specific pattern of behavior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004880527"/>
                  </a:ext>
                </a:extLst>
              </a:tr>
              <a:tr h="681968">
                <a:tc>
                  <a:txBody>
                    <a:bodyPr/>
                    <a:lstStyle/>
                    <a:p>
                      <a:r>
                        <a:rPr lang="en-US" sz="1800"/>
                        <a:t>Problem-solving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figure out the best approach for solving a problem, pursuing an opportunity, or producing a specific result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725161238"/>
                  </a:ext>
                </a:extLst>
              </a:tr>
              <a:tr h="681968">
                <a:tc>
                  <a:txBody>
                    <a:bodyPr/>
                    <a:lstStyle/>
                    <a:p>
                      <a:r>
                        <a:rPr lang="en-US" sz="1800"/>
                        <a:t>Development</a:t>
                      </a:r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To define the </a:t>
                      </a:r>
                      <a:r>
                        <a:rPr lang="en-US" sz="1800" err="1"/>
                        <a:t>coachee's</a:t>
                      </a:r>
                      <a:r>
                        <a:rPr lang="en-US" sz="1800"/>
                        <a:t> professional or personal aspirations and explore alternative pathways for realizing those aspirations.</a:t>
                      </a:r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2941538492"/>
                  </a:ext>
                </a:extLst>
              </a:tr>
              <a:tr h="46079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158" marR="92158" marT="46079" marB="46079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2158" marR="92158" marT="46079" marB="46079"/>
                </a:tc>
                <a:extLst>
                  <a:ext uri="{0D108BD9-81ED-4DB2-BD59-A6C34878D82A}">
                    <a16:rowId xmlns:a16="http://schemas.microsoft.com/office/drawing/2014/main" val="38352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7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4EAEC-288F-CB02-2EA5-6A5A8DD8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68"/>
            <a:ext cx="10515600" cy="894868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Attributes of Effective Coaching Conversations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5C932BC-5715-F552-963F-15353FFF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26" y="1328335"/>
            <a:ext cx="7091658" cy="5013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83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1657-88E4-0846-788D-88CB05F9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656" y="592397"/>
            <a:ext cx="7237878" cy="1286160"/>
          </a:xfrm>
        </p:spPr>
        <p:txBody>
          <a:bodyPr anchor="b">
            <a:normAutofit/>
          </a:bodyPr>
          <a:lstStyle/>
          <a:p>
            <a:r>
              <a:rPr lang="en-US" sz="4100" b="1">
                <a:cs typeface="Calibri Light"/>
              </a:rPr>
              <a:t>Definition:  Inquiry vs 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48CF9-52D6-E82A-DDCA-7C6640B50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cs typeface="Calibri"/>
              </a:rPr>
              <a:t>Inquiry:</a:t>
            </a:r>
            <a:r>
              <a:rPr lang="en-US" sz="3600" i="1">
                <a:cs typeface="Calibri"/>
              </a:rPr>
              <a:t> "</a:t>
            </a:r>
            <a:r>
              <a:rPr lang="en-US" sz="3600" i="1">
                <a:ea typeface="+mn-lt"/>
                <a:cs typeface="+mn-lt"/>
              </a:rPr>
              <a:t>an act of asking for information."</a:t>
            </a:r>
          </a:p>
          <a:p>
            <a:r>
              <a:rPr lang="en-US" sz="3600" b="1">
                <a:cs typeface="Calibri"/>
              </a:rPr>
              <a:t>Advocacy: </a:t>
            </a:r>
            <a:r>
              <a:rPr lang="en-US" sz="3600">
                <a:cs typeface="Calibri"/>
              </a:rPr>
              <a:t> </a:t>
            </a:r>
            <a:r>
              <a:rPr lang="en-US" sz="3600" i="1">
                <a:cs typeface="Calibri"/>
              </a:rPr>
              <a:t>"</a:t>
            </a:r>
            <a:r>
              <a:rPr lang="en-US" sz="3600" b="1" i="1">
                <a:ea typeface="+mn-lt"/>
                <a:cs typeface="+mn-lt"/>
              </a:rPr>
              <a:t>any action that speaks in favor of, recommends, argues for a cause, supports or defends, or pleads on behalf of others</a:t>
            </a:r>
            <a:r>
              <a:rPr lang="en-US" sz="3600" i="1">
                <a:ea typeface="+mn-lt"/>
                <a:cs typeface="+mn-lt"/>
              </a:rPr>
              <a:t>."</a:t>
            </a:r>
            <a:endParaRPr lang="en-US" sz="3600" i="1">
              <a:cs typeface="Calibri"/>
            </a:endParaRP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63269772-2059-C2C1-7774-CC5DA94A3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70" r="8045" b="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F0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1C2D-E4CD-BC3C-62B1-7E444EFC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The Coaches Toolkit:</a:t>
            </a:r>
            <a:r>
              <a:rPr lang="en-US">
                <a:cs typeface="Calibri Light"/>
              </a:rPr>
              <a:t> </a:t>
            </a:r>
            <a:r>
              <a:rPr lang="en-US" b="1">
                <a:cs typeface="Calibri Light"/>
              </a:rPr>
              <a:t>Inquiry and Advocacy</a:t>
            </a:r>
            <a:endParaRPr lang="en-US" b="1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86A0382-BDAB-9E78-60B9-5436193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91" y="1418527"/>
            <a:ext cx="9650360" cy="5434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3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BB22-47C4-5C0E-FBF8-3E2E3C87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85"/>
            <a:ext cx="10515600" cy="1092047"/>
          </a:xfrm>
        </p:spPr>
        <p:txBody>
          <a:bodyPr/>
          <a:lstStyle/>
          <a:p>
            <a:r>
              <a:rPr lang="en-US">
                <a:cs typeface="Calibri Light"/>
              </a:rPr>
              <a:t>Inquiry Techniques</a:t>
            </a:r>
            <a:endParaRPr lang="en-US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08FBA505-BDF6-A19A-DA58-A86E3BEBEB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3401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17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55135-F829-385B-DC71-AAC6779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cs typeface="Calibri Light"/>
              </a:rPr>
              <a:t>Advocacy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8FB1-48B6-7A3E-954F-A4EBFA00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>
                <a:cs typeface="Calibri"/>
              </a:rPr>
              <a:t>Acknowledge the coachee's situation:</a:t>
            </a:r>
            <a:r>
              <a:rPr lang="en-US" sz="2400" b="1" i="1">
                <a:cs typeface="Calibri"/>
              </a:rPr>
              <a:t> </a:t>
            </a:r>
            <a:r>
              <a:rPr lang="en-US" sz="2400" i="1">
                <a:cs typeface="Calibri"/>
              </a:rPr>
              <a:t> "I understand that your new assignment to a one-room school is very demanding.  Having been a one-room school teacher, I know the pressure can be enormous."</a:t>
            </a:r>
          </a:p>
          <a:p>
            <a:pPr marL="0" indent="0">
              <a:buNone/>
            </a:pPr>
            <a:endParaRPr lang="en-US" sz="2400" i="1">
              <a:cs typeface="Calibri"/>
            </a:endParaRPr>
          </a:p>
          <a:p>
            <a:r>
              <a:rPr lang="en-US" sz="2400" b="1">
                <a:cs typeface="Calibri"/>
              </a:rPr>
              <a:t>State your advocacy: </a:t>
            </a:r>
            <a:r>
              <a:rPr lang="en-US" sz="2400">
                <a:cs typeface="Calibri"/>
              </a:rPr>
              <a:t> </a:t>
            </a:r>
            <a:r>
              <a:rPr lang="en-US" sz="2400" i="1">
                <a:cs typeface="Calibri"/>
              </a:rPr>
              <a:t>"Based upon your description of the problem, and the possible root causes we have uncovered together.  I encourage you to engage board members and church members in a shared responsibility of the school" </a:t>
            </a:r>
            <a:r>
              <a:rPr lang="en-US" sz="240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18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Seven Practices of a Facilitative Leader</vt:lpstr>
      <vt:lpstr>Coach For Performance</vt:lpstr>
      <vt:lpstr>Reflect and Write:  When I envision an effective coaching conversation, it. . .</vt:lpstr>
      <vt:lpstr>Coaching Conversations</vt:lpstr>
      <vt:lpstr>Attributes of Effective Coaching Conversations</vt:lpstr>
      <vt:lpstr>Definition:  Inquiry vs Advocacy</vt:lpstr>
      <vt:lpstr>The Coaches Toolkit: Inquiry and Advocacy</vt:lpstr>
      <vt:lpstr>Inquiry Techniques</vt:lpstr>
      <vt:lpstr>Advocacy Guidelines</vt:lpstr>
      <vt:lpstr>Advocacy Guidelines Cont. . .</vt:lpstr>
      <vt:lpstr>Bonus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2023-02-23T17:08:13Z</dcterms:created>
  <dcterms:modified xsi:type="dcterms:W3CDTF">2023-02-23T18:41:20Z</dcterms:modified>
</cp:coreProperties>
</file>